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3" r:id="rId17"/>
    <p:sldId id="272" r:id="rId18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6a3ad1176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6a3ad1176_1_2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56a3ad1176_1_23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6a3ad117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6a3ad1176_1_31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56a3ad1176_1_31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6a3ad117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6a3ad1176_1_49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56a3ad1176_1_49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53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316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8c3595a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8c3595a92_0_5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8c3595a92_0_5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a3ad117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a3ad1176_1_17:notes"/>
          <p:cNvSpPr txBox="1">
            <a:spLocks noGrp="1"/>
          </p:cNvSpPr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6a3ad1176_1_17:notes"/>
          <p:cNvSpPr txBox="1">
            <a:spLocks noGrp="1"/>
          </p:cNvSpPr>
          <p:nvPr>
            <p:ph type="sldNum" idx="12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 type="objOnly">
  <p:cSld name="OBJECT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1416864" y="6611779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行业PPT模板：www.1ppt.com/hangye/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 PPT素材下载：www.1ppt.com/sucai/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PPT图表下载：www.1ppt.com/tubiao/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优秀PPT下载：www.1ppt.com/xiazai/        PPT教程： www.1ppt.com/powerpoint/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Word教程： www.1ppt.com/word/              Excel教程：www.1ppt.com/excel/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资料下载：www.1ppt.com/ziliao/                PPT课件下载：www.1ppt.com/kejian/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范文下载：www.1ppt.com/fanwen/             试卷下载：www.1ppt.com/shiti/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教案下载：www.1ppt.com/jiaoan/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字体下载：www.1ppt.com/ziti/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Calibri"/>
              <a:buNone/>
            </a:pPr>
            <a:r>
              <a:rPr lang="zh-CN" sz="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版" type="vertTitleAndTx">
  <p:cSld name="VERTICAL_TITLE_AND_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A703C4-BB7C-49A2-8611-9AF9D9E02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6989" y="0"/>
            <a:ext cx="12328989" cy="6858000"/>
          </a:xfrm>
          <a:prstGeom prst="rect">
            <a:avLst/>
          </a:prstGeom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36990" y="-69641"/>
            <a:ext cx="12328989" cy="6927641"/>
          </a:xfrm>
          <a:custGeom>
            <a:avLst/>
            <a:gdLst/>
            <a:ahLst/>
            <a:cxnLst/>
            <a:rect l="l" t="t" r="r" b="b"/>
            <a:pathLst>
              <a:path w="12190135" h="6859050" extrusionOk="0">
                <a:moveTo>
                  <a:pt x="8090821" y="3482015"/>
                </a:moveTo>
                <a:lnTo>
                  <a:pt x="8090821" y="3568042"/>
                </a:lnTo>
                <a:cubicBezTo>
                  <a:pt x="8070444" y="3584475"/>
                  <a:pt x="8054011" y="3592692"/>
                  <a:pt x="8041521" y="3592692"/>
                </a:cubicBezTo>
                <a:cubicBezTo>
                  <a:pt x="8032319" y="3592692"/>
                  <a:pt x="8024185" y="3588789"/>
                  <a:pt x="8017118" y="3580983"/>
                </a:cubicBezTo>
                <a:cubicBezTo>
                  <a:pt x="8010052" y="3573178"/>
                  <a:pt x="8006519" y="3563359"/>
                  <a:pt x="8006519" y="3551527"/>
                </a:cubicBezTo>
                <a:cubicBezTo>
                  <a:pt x="8006519" y="3542160"/>
                  <a:pt x="8009313" y="3533533"/>
                  <a:pt x="8014900" y="3525645"/>
                </a:cubicBezTo>
                <a:cubicBezTo>
                  <a:pt x="8020487" y="3517757"/>
                  <a:pt x="8029772" y="3510198"/>
                  <a:pt x="8042754" y="3502967"/>
                </a:cubicBezTo>
                <a:cubicBezTo>
                  <a:pt x="8049984" y="3498859"/>
                  <a:pt x="8066007" y="3491875"/>
                  <a:pt x="8090821" y="3482015"/>
                </a:cubicBezTo>
                <a:close/>
                <a:moveTo>
                  <a:pt x="9570047" y="3457612"/>
                </a:moveTo>
                <a:cubicBezTo>
                  <a:pt x="9605542" y="3485712"/>
                  <a:pt x="9629123" y="3508472"/>
                  <a:pt x="9640791" y="3525891"/>
                </a:cubicBezTo>
                <a:cubicBezTo>
                  <a:pt x="9647035" y="3535258"/>
                  <a:pt x="9650158" y="3545858"/>
                  <a:pt x="9650158" y="3557689"/>
                </a:cubicBezTo>
                <a:cubicBezTo>
                  <a:pt x="9650158" y="3571986"/>
                  <a:pt x="9644817" y="3584147"/>
                  <a:pt x="9634136" y="3594171"/>
                </a:cubicBezTo>
                <a:cubicBezTo>
                  <a:pt x="9623454" y="3604195"/>
                  <a:pt x="9609239" y="3609207"/>
                  <a:pt x="9591492" y="3609207"/>
                </a:cubicBezTo>
                <a:cubicBezTo>
                  <a:pt x="9573579" y="3609207"/>
                  <a:pt x="9558831" y="3602839"/>
                  <a:pt x="9547245" y="3590104"/>
                </a:cubicBezTo>
                <a:cubicBezTo>
                  <a:pt x="9535660" y="3577368"/>
                  <a:pt x="9529867" y="3560401"/>
                  <a:pt x="9529867" y="3539202"/>
                </a:cubicBezTo>
                <a:cubicBezTo>
                  <a:pt x="9529867" y="3523426"/>
                  <a:pt x="9533154" y="3508760"/>
                  <a:pt x="9539727" y="3495203"/>
                </a:cubicBezTo>
                <a:cubicBezTo>
                  <a:pt x="9546301" y="3481645"/>
                  <a:pt x="9556407" y="3469115"/>
                  <a:pt x="9570047" y="3457612"/>
                </a:cubicBezTo>
                <a:close/>
                <a:moveTo>
                  <a:pt x="7827711" y="3401411"/>
                </a:moveTo>
                <a:cubicBezTo>
                  <a:pt x="7836585" y="3401411"/>
                  <a:pt x="7845089" y="3404040"/>
                  <a:pt x="7853224" y="3409299"/>
                </a:cubicBezTo>
                <a:cubicBezTo>
                  <a:pt x="7861358" y="3414557"/>
                  <a:pt x="7867479" y="3421788"/>
                  <a:pt x="7871588" y="3430990"/>
                </a:cubicBezTo>
                <a:cubicBezTo>
                  <a:pt x="7874217" y="3436906"/>
                  <a:pt x="7875942" y="3447095"/>
                  <a:pt x="7876764" y="3461556"/>
                </a:cubicBezTo>
                <a:lnTo>
                  <a:pt x="7772250" y="3461556"/>
                </a:lnTo>
                <a:cubicBezTo>
                  <a:pt x="7774057" y="3442658"/>
                  <a:pt x="7780343" y="3427909"/>
                  <a:pt x="7791106" y="3417310"/>
                </a:cubicBezTo>
                <a:cubicBezTo>
                  <a:pt x="7801870" y="3406710"/>
                  <a:pt x="7814072" y="3401411"/>
                  <a:pt x="7827711" y="3401411"/>
                </a:cubicBezTo>
                <a:close/>
                <a:moveTo>
                  <a:pt x="8247937" y="3384156"/>
                </a:moveTo>
                <a:lnTo>
                  <a:pt x="8179904" y="3411764"/>
                </a:lnTo>
                <a:lnTo>
                  <a:pt x="8183601" y="3420638"/>
                </a:lnTo>
                <a:cubicBezTo>
                  <a:pt x="8190010" y="3418172"/>
                  <a:pt x="8195515" y="3416940"/>
                  <a:pt x="8200116" y="3416940"/>
                </a:cubicBezTo>
                <a:cubicBezTo>
                  <a:pt x="8204389" y="3416940"/>
                  <a:pt x="8207758" y="3417967"/>
                  <a:pt x="8210223" y="3420021"/>
                </a:cubicBezTo>
                <a:cubicBezTo>
                  <a:pt x="8212688" y="3422075"/>
                  <a:pt x="8214495" y="3425814"/>
                  <a:pt x="8215646" y="3431237"/>
                </a:cubicBezTo>
                <a:cubicBezTo>
                  <a:pt x="8217125" y="3438467"/>
                  <a:pt x="8217864" y="3454490"/>
                  <a:pt x="8217864" y="3479304"/>
                </a:cubicBezTo>
                <a:lnTo>
                  <a:pt x="8217864" y="3565577"/>
                </a:lnTo>
                <a:cubicBezTo>
                  <a:pt x="8217864" y="3579545"/>
                  <a:pt x="8216796" y="3588953"/>
                  <a:pt x="8214660" y="3593801"/>
                </a:cubicBezTo>
                <a:cubicBezTo>
                  <a:pt x="8212523" y="3598649"/>
                  <a:pt x="8209401" y="3602182"/>
                  <a:pt x="8205293" y="3604401"/>
                </a:cubicBezTo>
                <a:cubicBezTo>
                  <a:pt x="8201184" y="3606619"/>
                  <a:pt x="8193954" y="3607728"/>
                  <a:pt x="8183601" y="3607728"/>
                </a:cubicBezTo>
                <a:lnTo>
                  <a:pt x="8183601" y="3616602"/>
                </a:lnTo>
                <a:lnTo>
                  <a:pt x="8295264" y="3616602"/>
                </a:lnTo>
                <a:lnTo>
                  <a:pt x="8295264" y="3607728"/>
                </a:lnTo>
                <a:cubicBezTo>
                  <a:pt x="8282939" y="3607728"/>
                  <a:pt x="8274764" y="3606619"/>
                  <a:pt x="8270738" y="3604401"/>
                </a:cubicBezTo>
                <a:cubicBezTo>
                  <a:pt x="8266712" y="3602182"/>
                  <a:pt x="8263671" y="3598854"/>
                  <a:pt x="8261617" y="3594417"/>
                </a:cubicBezTo>
                <a:cubicBezTo>
                  <a:pt x="8259563" y="3589981"/>
                  <a:pt x="8258536" y="3580367"/>
                  <a:pt x="8258536" y="3565577"/>
                </a:cubicBezTo>
                <a:lnTo>
                  <a:pt x="8258536" y="3444548"/>
                </a:lnTo>
                <a:cubicBezTo>
                  <a:pt x="8265931" y="3435509"/>
                  <a:pt x="8276448" y="3427375"/>
                  <a:pt x="8290088" y="3420144"/>
                </a:cubicBezTo>
                <a:cubicBezTo>
                  <a:pt x="8298797" y="3415379"/>
                  <a:pt x="8307589" y="3412996"/>
                  <a:pt x="8316463" y="3412996"/>
                </a:cubicBezTo>
                <a:cubicBezTo>
                  <a:pt x="8329445" y="3412996"/>
                  <a:pt x="8339551" y="3418255"/>
                  <a:pt x="8346782" y="3428772"/>
                </a:cubicBezTo>
                <a:cubicBezTo>
                  <a:pt x="8352205" y="3436824"/>
                  <a:pt x="8354916" y="3450053"/>
                  <a:pt x="8354916" y="3468458"/>
                </a:cubicBezTo>
                <a:lnTo>
                  <a:pt x="8354916" y="3565577"/>
                </a:lnTo>
                <a:cubicBezTo>
                  <a:pt x="8354916" y="3579052"/>
                  <a:pt x="8354505" y="3587187"/>
                  <a:pt x="8353684" y="3589981"/>
                </a:cubicBezTo>
                <a:cubicBezTo>
                  <a:pt x="8351876" y="3595896"/>
                  <a:pt x="8348631" y="3600333"/>
                  <a:pt x="8343947" y="3603291"/>
                </a:cubicBezTo>
                <a:cubicBezTo>
                  <a:pt x="8339264" y="3606249"/>
                  <a:pt x="8330677" y="3607728"/>
                  <a:pt x="8318188" y="3607728"/>
                </a:cubicBezTo>
                <a:lnTo>
                  <a:pt x="8318188" y="3616602"/>
                </a:lnTo>
                <a:lnTo>
                  <a:pt x="8432316" y="3616602"/>
                </a:lnTo>
                <a:lnTo>
                  <a:pt x="8432316" y="3607728"/>
                </a:lnTo>
                <a:cubicBezTo>
                  <a:pt x="8420813" y="3607728"/>
                  <a:pt x="8412678" y="3606455"/>
                  <a:pt x="8407913" y="3603908"/>
                </a:cubicBezTo>
                <a:cubicBezTo>
                  <a:pt x="8403147" y="3601360"/>
                  <a:pt x="8399902" y="3598197"/>
                  <a:pt x="8398176" y="3594417"/>
                </a:cubicBezTo>
                <a:cubicBezTo>
                  <a:pt x="8396451" y="3590638"/>
                  <a:pt x="8395588" y="3581024"/>
                  <a:pt x="8395588" y="3565577"/>
                </a:cubicBezTo>
                <a:lnTo>
                  <a:pt x="8395588" y="3457858"/>
                </a:lnTo>
                <a:lnTo>
                  <a:pt x="8395095" y="3447259"/>
                </a:lnTo>
                <a:lnTo>
                  <a:pt x="8395588" y="3444548"/>
                </a:lnTo>
                <a:cubicBezTo>
                  <a:pt x="8408077" y="3432716"/>
                  <a:pt x="8418717" y="3424622"/>
                  <a:pt x="8427509" y="3420268"/>
                </a:cubicBezTo>
                <a:cubicBezTo>
                  <a:pt x="8436301" y="3415913"/>
                  <a:pt x="8445051" y="3413736"/>
                  <a:pt x="8453761" y="3413736"/>
                </a:cubicBezTo>
                <a:cubicBezTo>
                  <a:pt x="8467894" y="3413736"/>
                  <a:pt x="8478164" y="3418994"/>
                  <a:pt x="8484573" y="3429511"/>
                </a:cubicBezTo>
                <a:cubicBezTo>
                  <a:pt x="8489010" y="3437070"/>
                  <a:pt x="8491229" y="3450053"/>
                  <a:pt x="8491229" y="3468458"/>
                </a:cubicBezTo>
                <a:lnTo>
                  <a:pt x="8491229" y="3565577"/>
                </a:lnTo>
                <a:cubicBezTo>
                  <a:pt x="8491229" y="3578724"/>
                  <a:pt x="8490900" y="3586694"/>
                  <a:pt x="8490243" y="3589488"/>
                </a:cubicBezTo>
                <a:cubicBezTo>
                  <a:pt x="8488599" y="3595239"/>
                  <a:pt x="8485888" y="3599430"/>
                  <a:pt x="8482108" y="3602059"/>
                </a:cubicBezTo>
                <a:cubicBezTo>
                  <a:pt x="8476685" y="3605838"/>
                  <a:pt x="8469126" y="3607728"/>
                  <a:pt x="8459431" y="3607728"/>
                </a:cubicBezTo>
                <a:lnTo>
                  <a:pt x="8454747" y="3607728"/>
                </a:lnTo>
                <a:lnTo>
                  <a:pt x="8454747" y="3616602"/>
                </a:lnTo>
                <a:lnTo>
                  <a:pt x="8566164" y="3616602"/>
                </a:lnTo>
                <a:lnTo>
                  <a:pt x="8566164" y="3607728"/>
                </a:lnTo>
                <a:cubicBezTo>
                  <a:pt x="8556139" y="3607728"/>
                  <a:pt x="8548909" y="3606455"/>
                  <a:pt x="8544472" y="3603908"/>
                </a:cubicBezTo>
                <a:cubicBezTo>
                  <a:pt x="8540035" y="3601360"/>
                  <a:pt x="8536995" y="3598279"/>
                  <a:pt x="8535351" y="3594664"/>
                </a:cubicBezTo>
                <a:cubicBezTo>
                  <a:pt x="8533215" y="3589405"/>
                  <a:pt x="8532147" y="3579710"/>
                  <a:pt x="8532147" y="3565577"/>
                </a:cubicBezTo>
                <a:lnTo>
                  <a:pt x="8532147" y="3468458"/>
                </a:lnTo>
                <a:cubicBezTo>
                  <a:pt x="8532147" y="3448081"/>
                  <a:pt x="8530339" y="3433127"/>
                  <a:pt x="8526724" y="3423596"/>
                </a:cubicBezTo>
                <a:cubicBezTo>
                  <a:pt x="8521301" y="3409627"/>
                  <a:pt x="8513947" y="3399562"/>
                  <a:pt x="8504663" y="3393399"/>
                </a:cubicBezTo>
                <a:cubicBezTo>
                  <a:pt x="8495378" y="3387237"/>
                  <a:pt x="8484738" y="3384156"/>
                  <a:pt x="8472741" y="3384156"/>
                </a:cubicBezTo>
                <a:cubicBezTo>
                  <a:pt x="8460417" y="3384156"/>
                  <a:pt x="8448420" y="3387237"/>
                  <a:pt x="8436753" y="3393399"/>
                </a:cubicBezTo>
                <a:cubicBezTo>
                  <a:pt x="8425085" y="3399562"/>
                  <a:pt x="8410789" y="3412503"/>
                  <a:pt x="8393863" y="3432223"/>
                </a:cubicBezTo>
                <a:cubicBezTo>
                  <a:pt x="8390412" y="3416611"/>
                  <a:pt x="8383592" y="3404697"/>
                  <a:pt x="8373403" y="3396481"/>
                </a:cubicBezTo>
                <a:cubicBezTo>
                  <a:pt x="8363215" y="3388264"/>
                  <a:pt x="8351054" y="3384156"/>
                  <a:pt x="8336922" y="3384156"/>
                </a:cubicBezTo>
                <a:cubicBezTo>
                  <a:pt x="8328541" y="3384156"/>
                  <a:pt x="8320078" y="3385881"/>
                  <a:pt x="8311533" y="3389332"/>
                </a:cubicBezTo>
                <a:cubicBezTo>
                  <a:pt x="8302988" y="3392783"/>
                  <a:pt x="8295018" y="3397631"/>
                  <a:pt x="8287623" y="3403876"/>
                </a:cubicBezTo>
                <a:cubicBezTo>
                  <a:pt x="8284665" y="3406341"/>
                  <a:pt x="8274969" y="3415790"/>
                  <a:pt x="8258536" y="3432223"/>
                </a:cubicBezTo>
                <a:lnTo>
                  <a:pt x="8258536" y="3384156"/>
                </a:lnTo>
                <a:close/>
                <a:moveTo>
                  <a:pt x="8056311" y="3384156"/>
                </a:moveTo>
                <a:cubicBezTo>
                  <a:pt x="8030183" y="3384156"/>
                  <a:pt x="8009888" y="3390072"/>
                  <a:pt x="7995427" y="3401904"/>
                </a:cubicBezTo>
                <a:cubicBezTo>
                  <a:pt x="7980965" y="3413736"/>
                  <a:pt x="7973735" y="3426718"/>
                  <a:pt x="7973735" y="3440850"/>
                </a:cubicBezTo>
                <a:cubicBezTo>
                  <a:pt x="7973735" y="3448245"/>
                  <a:pt x="7975666" y="3454079"/>
                  <a:pt x="7979528" y="3458351"/>
                </a:cubicBezTo>
                <a:cubicBezTo>
                  <a:pt x="7983389" y="3462624"/>
                  <a:pt x="7988360" y="3464760"/>
                  <a:pt x="7994441" y="3464760"/>
                </a:cubicBezTo>
                <a:cubicBezTo>
                  <a:pt x="8000685" y="3464760"/>
                  <a:pt x="8005738" y="3462706"/>
                  <a:pt x="8009600" y="3458598"/>
                </a:cubicBezTo>
                <a:cubicBezTo>
                  <a:pt x="8013462" y="3454490"/>
                  <a:pt x="8015393" y="3448656"/>
                  <a:pt x="8015393" y="3441097"/>
                </a:cubicBezTo>
                <a:lnTo>
                  <a:pt x="8014900" y="3426800"/>
                </a:lnTo>
                <a:cubicBezTo>
                  <a:pt x="8014900" y="3419569"/>
                  <a:pt x="8018022" y="3413161"/>
                  <a:pt x="8024267" y="3407573"/>
                </a:cubicBezTo>
                <a:cubicBezTo>
                  <a:pt x="8030347" y="3401986"/>
                  <a:pt x="8038564" y="3399192"/>
                  <a:pt x="8048916" y="3399192"/>
                </a:cubicBezTo>
                <a:cubicBezTo>
                  <a:pt x="8062556" y="3399192"/>
                  <a:pt x="8072950" y="3403383"/>
                  <a:pt x="8080098" y="3411764"/>
                </a:cubicBezTo>
                <a:cubicBezTo>
                  <a:pt x="8087247" y="3420144"/>
                  <a:pt x="8090821" y="3435591"/>
                  <a:pt x="8090821" y="3458105"/>
                </a:cubicBezTo>
                <a:lnTo>
                  <a:pt x="8090821" y="3466979"/>
                </a:lnTo>
                <a:cubicBezTo>
                  <a:pt x="8052039" y="3481111"/>
                  <a:pt x="8024308" y="3493107"/>
                  <a:pt x="8007628" y="3502967"/>
                </a:cubicBezTo>
                <a:cubicBezTo>
                  <a:pt x="7990949" y="3512827"/>
                  <a:pt x="7979240" y="3523344"/>
                  <a:pt x="7972502" y="3534519"/>
                </a:cubicBezTo>
                <a:cubicBezTo>
                  <a:pt x="7967572" y="3542571"/>
                  <a:pt x="7965108" y="3552102"/>
                  <a:pt x="7965108" y="3563112"/>
                </a:cubicBezTo>
                <a:cubicBezTo>
                  <a:pt x="7965108" y="3580531"/>
                  <a:pt x="7970161" y="3594582"/>
                  <a:pt x="7980267" y="3605263"/>
                </a:cubicBezTo>
                <a:cubicBezTo>
                  <a:pt x="7990373" y="3615945"/>
                  <a:pt x="8003232" y="3621286"/>
                  <a:pt x="8018844" y="3621286"/>
                </a:cubicBezTo>
                <a:cubicBezTo>
                  <a:pt x="8028868" y="3621286"/>
                  <a:pt x="8038317" y="3619231"/>
                  <a:pt x="8047191" y="3615123"/>
                </a:cubicBezTo>
                <a:cubicBezTo>
                  <a:pt x="8053107" y="3612330"/>
                  <a:pt x="8067650" y="3601977"/>
                  <a:pt x="8090821" y="3584065"/>
                </a:cubicBezTo>
                <a:cubicBezTo>
                  <a:pt x="8090985" y="3597540"/>
                  <a:pt x="8093450" y="3607071"/>
                  <a:pt x="8098216" y="3612658"/>
                </a:cubicBezTo>
                <a:cubicBezTo>
                  <a:pt x="8102981" y="3618245"/>
                  <a:pt x="8109390" y="3621039"/>
                  <a:pt x="8117442" y="3621039"/>
                </a:cubicBezTo>
                <a:cubicBezTo>
                  <a:pt x="8134204" y="3621039"/>
                  <a:pt x="8151788" y="3608714"/>
                  <a:pt x="8170193" y="3584065"/>
                </a:cubicBezTo>
                <a:lnTo>
                  <a:pt x="8170193" y="3570261"/>
                </a:lnTo>
                <a:cubicBezTo>
                  <a:pt x="8160333" y="3580121"/>
                  <a:pt x="8153677" y="3586119"/>
                  <a:pt x="8150226" y="3588255"/>
                </a:cubicBezTo>
                <a:cubicBezTo>
                  <a:pt x="8148254" y="3589405"/>
                  <a:pt x="8145954" y="3589981"/>
                  <a:pt x="8143324" y="3589981"/>
                </a:cubicBezTo>
                <a:cubicBezTo>
                  <a:pt x="8140860" y="3589981"/>
                  <a:pt x="8138682" y="3589159"/>
                  <a:pt x="8136792" y="3587516"/>
                </a:cubicBezTo>
                <a:cubicBezTo>
                  <a:pt x="8134903" y="3585872"/>
                  <a:pt x="8133547" y="3582627"/>
                  <a:pt x="8132725" y="3577779"/>
                </a:cubicBezTo>
                <a:cubicBezTo>
                  <a:pt x="8131904" y="3572931"/>
                  <a:pt x="8131493" y="3559744"/>
                  <a:pt x="8131493" y="3538216"/>
                </a:cubicBezTo>
                <a:lnTo>
                  <a:pt x="8131493" y="3461556"/>
                </a:lnTo>
                <a:cubicBezTo>
                  <a:pt x="8131493" y="3439700"/>
                  <a:pt x="8130014" y="3425239"/>
                  <a:pt x="8127056" y="3418172"/>
                </a:cubicBezTo>
                <a:cubicBezTo>
                  <a:pt x="8122454" y="3407327"/>
                  <a:pt x="8115306" y="3399357"/>
                  <a:pt x="8105611" y="3394262"/>
                </a:cubicBezTo>
                <a:cubicBezTo>
                  <a:pt x="8092793" y="3387525"/>
                  <a:pt x="8076360" y="3384156"/>
                  <a:pt x="8056311" y="3384156"/>
                </a:cubicBezTo>
                <a:close/>
                <a:moveTo>
                  <a:pt x="7841515" y="3383909"/>
                </a:moveTo>
                <a:cubicBezTo>
                  <a:pt x="7811607" y="3383909"/>
                  <a:pt x="7786752" y="3394714"/>
                  <a:pt x="7766950" y="3416324"/>
                </a:cubicBezTo>
                <a:cubicBezTo>
                  <a:pt x="7747148" y="3437933"/>
                  <a:pt x="7737247" y="3468047"/>
                  <a:pt x="7737247" y="3506665"/>
                </a:cubicBezTo>
                <a:cubicBezTo>
                  <a:pt x="7737247" y="3542325"/>
                  <a:pt x="7746901" y="3570713"/>
                  <a:pt x="7766210" y="3591829"/>
                </a:cubicBezTo>
                <a:cubicBezTo>
                  <a:pt x="7785519" y="3612946"/>
                  <a:pt x="7808731" y="3623504"/>
                  <a:pt x="7835846" y="3623504"/>
                </a:cubicBezTo>
                <a:cubicBezTo>
                  <a:pt x="7860824" y="3623504"/>
                  <a:pt x="7881612" y="3614260"/>
                  <a:pt x="7898209" y="3595773"/>
                </a:cubicBezTo>
                <a:cubicBezTo>
                  <a:pt x="7914807" y="3577286"/>
                  <a:pt x="7924831" y="3556786"/>
                  <a:pt x="7928282" y="3534272"/>
                </a:cubicBezTo>
                <a:lnTo>
                  <a:pt x="7920640" y="3529342"/>
                </a:lnTo>
                <a:cubicBezTo>
                  <a:pt x="7913246" y="3549062"/>
                  <a:pt x="7904084" y="3562989"/>
                  <a:pt x="7893156" y="3571124"/>
                </a:cubicBezTo>
                <a:cubicBezTo>
                  <a:pt x="7882228" y="3579258"/>
                  <a:pt x="7869369" y="3583325"/>
                  <a:pt x="7854579" y="3583325"/>
                </a:cubicBezTo>
                <a:cubicBezTo>
                  <a:pt x="7832395" y="3583325"/>
                  <a:pt x="7813086" y="3573794"/>
                  <a:pt x="7796653" y="3554731"/>
                </a:cubicBezTo>
                <a:cubicBezTo>
                  <a:pt x="7780220" y="3535669"/>
                  <a:pt x="7772085" y="3509376"/>
                  <a:pt x="7772250" y="3475853"/>
                </a:cubicBezTo>
                <a:lnTo>
                  <a:pt x="7928282" y="3475853"/>
                </a:lnTo>
                <a:cubicBezTo>
                  <a:pt x="7928282" y="3447916"/>
                  <a:pt x="7920147" y="3425608"/>
                  <a:pt x="7903879" y="3408929"/>
                </a:cubicBezTo>
                <a:cubicBezTo>
                  <a:pt x="7887610" y="3392249"/>
                  <a:pt x="7866822" y="3383909"/>
                  <a:pt x="7841515" y="3383909"/>
                </a:cubicBezTo>
                <a:close/>
                <a:moveTo>
                  <a:pt x="9331359" y="3291720"/>
                </a:moveTo>
                <a:cubicBezTo>
                  <a:pt x="9340890" y="3291720"/>
                  <a:pt x="9349024" y="3294431"/>
                  <a:pt x="9355762" y="3299854"/>
                </a:cubicBezTo>
                <a:cubicBezTo>
                  <a:pt x="9365129" y="3307742"/>
                  <a:pt x="9372770" y="3321135"/>
                  <a:pt x="9378686" y="3340033"/>
                </a:cubicBezTo>
                <a:cubicBezTo>
                  <a:pt x="9386574" y="3365504"/>
                  <a:pt x="9390518" y="3397302"/>
                  <a:pt x="9390518" y="3435427"/>
                </a:cubicBezTo>
                <a:cubicBezTo>
                  <a:pt x="9390518" y="3486863"/>
                  <a:pt x="9386738" y="3526713"/>
                  <a:pt x="9379179" y="3554978"/>
                </a:cubicBezTo>
                <a:cubicBezTo>
                  <a:pt x="9374249" y="3573712"/>
                  <a:pt x="9367019" y="3587064"/>
                  <a:pt x="9357487" y="3595034"/>
                </a:cubicBezTo>
                <a:cubicBezTo>
                  <a:pt x="9347956" y="3603004"/>
                  <a:pt x="9338754" y="3606989"/>
                  <a:pt x="9329880" y="3606989"/>
                </a:cubicBezTo>
                <a:cubicBezTo>
                  <a:pt x="9311310" y="3606989"/>
                  <a:pt x="9297342" y="3594746"/>
                  <a:pt x="9287975" y="3570261"/>
                </a:cubicBezTo>
                <a:cubicBezTo>
                  <a:pt x="9276637" y="3541174"/>
                  <a:pt x="9270967" y="3503625"/>
                  <a:pt x="9270967" y="3457612"/>
                </a:cubicBezTo>
                <a:cubicBezTo>
                  <a:pt x="9270967" y="3429183"/>
                  <a:pt x="9273103" y="3400343"/>
                  <a:pt x="9277376" y="3371092"/>
                </a:cubicBezTo>
                <a:cubicBezTo>
                  <a:pt x="9281649" y="3341841"/>
                  <a:pt x="9289701" y="3320395"/>
                  <a:pt x="9301533" y="3306756"/>
                </a:cubicBezTo>
                <a:cubicBezTo>
                  <a:pt x="9310242" y="3296732"/>
                  <a:pt x="9320184" y="3291720"/>
                  <a:pt x="9331359" y="3291720"/>
                </a:cubicBezTo>
                <a:close/>
                <a:moveTo>
                  <a:pt x="9588287" y="3289748"/>
                </a:moveTo>
                <a:cubicBezTo>
                  <a:pt x="9605049" y="3289748"/>
                  <a:pt x="9618278" y="3294637"/>
                  <a:pt x="9627973" y="3304414"/>
                </a:cubicBezTo>
                <a:cubicBezTo>
                  <a:pt x="9637669" y="3314192"/>
                  <a:pt x="9642517" y="3327708"/>
                  <a:pt x="9642517" y="3344963"/>
                </a:cubicBezTo>
                <a:cubicBezTo>
                  <a:pt x="9642517" y="3357945"/>
                  <a:pt x="9639887" y="3369571"/>
                  <a:pt x="9634629" y="3379842"/>
                </a:cubicBezTo>
                <a:cubicBezTo>
                  <a:pt x="9629370" y="3390113"/>
                  <a:pt x="9616881" y="3404122"/>
                  <a:pt x="9597161" y="3421870"/>
                </a:cubicBezTo>
                <a:lnTo>
                  <a:pt x="9556736" y="3388346"/>
                </a:lnTo>
                <a:cubicBezTo>
                  <a:pt x="9548683" y="3380623"/>
                  <a:pt x="9542480" y="3372488"/>
                  <a:pt x="9538125" y="3363943"/>
                </a:cubicBezTo>
                <a:cubicBezTo>
                  <a:pt x="9533771" y="3355398"/>
                  <a:pt x="9531593" y="3346853"/>
                  <a:pt x="9531593" y="3338307"/>
                </a:cubicBezTo>
                <a:cubicBezTo>
                  <a:pt x="9531593" y="3325325"/>
                  <a:pt x="9536852" y="3313986"/>
                  <a:pt x="9547369" y="3304291"/>
                </a:cubicBezTo>
                <a:cubicBezTo>
                  <a:pt x="9557886" y="3294595"/>
                  <a:pt x="9571525" y="3289748"/>
                  <a:pt x="9588287" y="3289748"/>
                </a:cubicBezTo>
                <a:close/>
                <a:moveTo>
                  <a:pt x="7461515" y="3282353"/>
                </a:moveTo>
                <a:lnTo>
                  <a:pt x="7457571" y="3360739"/>
                </a:lnTo>
                <a:lnTo>
                  <a:pt x="7466938" y="3360739"/>
                </a:lnTo>
                <a:cubicBezTo>
                  <a:pt x="7468088" y="3345620"/>
                  <a:pt x="7471704" y="3333624"/>
                  <a:pt x="7477784" y="3324750"/>
                </a:cubicBezTo>
                <a:cubicBezTo>
                  <a:pt x="7483864" y="3315876"/>
                  <a:pt x="7491177" y="3309878"/>
                  <a:pt x="7499722" y="3306756"/>
                </a:cubicBezTo>
                <a:cubicBezTo>
                  <a:pt x="7506295" y="3304455"/>
                  <a:pt x="7517388" y="3303305"/>
                  <a:pt x="7532999" y="3303305"/>
                </a:cubicBezTo>
                <a:lnTo>
                  <a:pt x="7573178" y="3303305"/>
                </a:lnTo>
                <a:lnTo>
                  <a:pt x="7573178" y="3558675"/>
                </a:lnTo>
                <a:cubicBezTo>
                  <a:pt x="7573178" y="3577409"/>
                  <a:pt x="7571370" y="3589405"/>
                  <a:pt x="7567755" y="3594664"/>
                </a:cubicBezTo>
                <a:cubicBezTo>
                  <a:pt x="7561839" y="3603209"/>
                  <a:pt x="7551815" y="3607482"/>
                  <a:pt x="7537682" y="3607482"/>
                </a:cubicBezTo>
                <a:lnTo>
                  <a:pt x="7525851" y="3607482"/>
                </a:lnTo>
                <a:lnTo>
                  <a:pt x="7525851" y="3616602"/>
                </a:lnTo>
                <a:lnTo>
                  <a:pt x="7667586" y="3616602"/>
                </a:lnTo>
                <a:lnTo>
                  <a:pt x="7667586" y="3607482"/>
                </a:lnTo>
                <a:lnTo>
                  <a:pt x="7656001" y="3607482"/>
                </a:lnTo>
                <a:cubicBezTo>
                  <a:pt x="7643019" y="3607482"/>
                  <a:pt x="7633405" y="3604031"/>
                  <a:pt x="7627161" y="3597129"/>
                </a:cubicBezTo>
                <a:cubicBezTo>
                  <a:pt x="7622724" y="3592035"/>
                  <a:pt x="7620505" y="3579217"/>
                  <a:pt x="7620505" y="3558675"/>
                </a:cubicBezTo>
                <a:lnTo>
                  <a:pt x="7620505" y="3303305"/>
                </a:lnTo>
                <a:lnTo>
                  <a:pt x="7667586" y="3303305"/>
                </a:lnTo>
                <a:cubicBezTo>
                  <a:pt x="7681390" y="3303305"/>
                  <a:pt x="7692523" y="3305565"/>
                  <a:pt x="7700986" y="3310084"/>
                </a:cubicBezTo>
                <a:cubicBezTo>
                  <a:pt x="7709449" y="3314603"/>
                  <a:pt x="7716228" y="3321628"/>
                  <a:pt x="7721322" y="3331159"/>
                </a:cubicBezTo>
                <a:cubicBezTo>
                  <a:pt x="7724445" y="3337075"/>
                  <a:pt x="7726910" y="3346935"/>
                  <a:pt x="7728717" y="3360739"/>
                </a:cubicBezTo>
                <a:lnTo>
                  <a:pt x="7738084" y="3360739"/>
                </a:lnTo>
                <a:lnTo>
                  <a:pt x="7734387" y="3282353"/>
                </a:lnTo>
                <a:close/>
                <a:moveTo>
                  <a:pt x="9587794" y="3275451"/>
                </a:moveTo>
                <a:cubicBezTo>
                  <a:pt x="9560022" y="3275451"/>
                  <a:pt x="9537755" y="3283298"/>
                  <a:pt x="9520994" y="3298992"/>
                </a:cubicBezTo>
                <a:cubicBezTo>
                  <a:pt x="9504232" y="3314685"/>
                  <a:pt x="9495851" y="3333378"/>
                  <a:pt x="9495851" y="3355069"/>
                </a:cubicBezTo>
                <a:cubicBezTo>
                  <a:pt x="9495851" y="3369202"/>
                  <a:pt x="9499672" y="3382841"/>
                  <a:pt x="9507313" y="3395988"/>
                </a:cubicBezTo>
                <a:cubicBezTo>
                  <a:pt x="9514955" y="3409134"/>
                  <a:pt x="9532004" y="3426553"/>
                  <a:pt x="9558461" y="3448245"/>
                </a:cubicBezTo>
                <a:cubicBezTo>
                  <a:pt x="9534140" y="3465828"/>
                  <a:pt x="9517009" y="3481892"/>
                  <a:pt x="9507067" y="3496435"/>
                </a:cubicBezTo>
                <a:cubicBezTo>
                  <a:pt x="9497125" y="3510978"/>
                  <a:pt x="9492154" y="3525645"/>
                  <a:pt x="9492154" y="3540435"/>
                </a:cubicBezTo>
                <a:cubicBezTo>
                  <a:pt x="9492154" y="3559333"/>
                  <a:pt x="9499220" y="3576752"/>
                  <a:pt x="9513352" y="3592692"/>
                </a:cubicBezTo>
                <a:cubicBezTo>
                  <a:pt x="9531100" y="3612576"/>
                  <a:pt x="9555832" y="3622518"/>
                  <a:pt x="9587548" y="3622518"/>
                </a:cubicBezTo>
                <a:cubicBezTo>
                  <a:pt x="9616635" y="3622518"/>
                  <a:pt x="9640134" y="3614178"/>
                  <a:pt x="9658046" y="3597499"/>
                </a:cubicBezTo>
                <a:cubicBezTo>
                  <a:pt x="9675958" y="3580819"/>
                  <a:pt x="9684914" y="3560730"/>
                  <a:pt x="9684914" y="3537230"/>
                </a:cubicBezTo>
                <a:cubicBezTo>
                  <a:pt x="9684914" y="3518661"/>
                  <a:pt x="9678669" y="3500995"/>
                  <a:pt x="9666180" y="3484233"/>
                </a:cubicBezTo>
                <a:cubicBezTo>
                  <a:pt x="9656813" y="3471416"/>
                  <a:pt x="9637669" y="3453832"/>
                  <a:pt x="9608747" y="3431483"/>
                </a:cubicBezTo>
                <a:cubicBezTo>
                  <a:pt x="9636847" y="3413900"/>
                  <a:pt x="9655334" y="3398617"/>
                  <a:pt x="9664208" y="3385635"/>
                </a:cubicBezTo>
                <a:cubicBezTo>
                  <a:pt x="9673082" y="3372653"/>
                  <a:pt x="9677519" y="3359917"/>
                  <a:pt x="9677519" y="3347428"/>
                </a:cubicBezTo>
                <a:cubicBezTo>
                  <a:pt x="9677519" y="3328694"/>
                  <a:pt x="9669303" y="3312015"/>
                  <a:pt x="9652869" y="3297389"/>
                </a:cubicBezTo>
                <a:cubicBezTo>
                  <a:pt x="9636436" y="3282764"/>
                  <a:pt x="9614745" y="3275451"/>
                  <a:pt x="9587794" y="3275451"/>
                </a:cubicBezTo>
                <a:close/>
                <a:moveTo>
                  <a:pt x="9331605" y="3275451"/>
                </a:moveTo>
                <a:cubicBezTo>
                  <a:pt x="9315829" y="3275451"/>
                  <a:pt x="9300547" y="3280792"/>
                  <a:pt x="9285757" y="3291473"/>
                </a:cubicBezTo>
                <a:cubicBezTo>
                  <a:pt x="9266694" y="3304948"/>
                  <a:pt x="9251412" y="3325449"/>
                  <a:pt x="9239909" y="3352974"/>
                </a:cubicBezTo>
                <a:cubicBezTo>
                  <a:pt x="9228405" y="3380500"/>
                  <a:pt x="9222654" y="3413325"/>
                  <a:pt x="9222654" y="3451449"/>
                </a:cubicBezTo>
                <a:cubicBezTo>
                  <a:pt x="9222654" y="3496147"/>
                  <a:pt x="9231610" y="3534354"/>
                  <a:pt x="9249522" y="3566070"/>
                </a:cubicBezTo>
                <a:cubicBezTo>
                  <a:pt x="9270721" y="3603702"/>
                  <a:pt x="9297260" y="3622518"/>
                  <a:pt x="9329140" y="3622518"/>
                </a:cubicBezTo>
                <a:cubicBezTo>
                  <a:pt x="9345245" y="3622518"/>
                  <a:pt x="9361965" y="3616397"/>
                  <a:pt x="9379302" y="3604154"/>
                </a:cubicBezTo>
                <a:cubicBezTo>
                  <a:pt x="9396639" y="3591911"/>
                  <a:pt x="9410895" y="3572233"/>
                  <a:pt x="9422069" y="3545118"/>
                </a:cubicBezTo>
                <a:cubicBezTo>
                  <a:pt x="9433244" y="3518004"/>
                  <a:pt x="9438831" y="3485055"/>
                  <a:pt x="9438831" y="3446273"/>
                </a:cubicBezTo>
                <a:cubicBezTo>
                  <a:pt x="9438831" y="3390894"/>
                  <a:pt x="9426096" y="3347017"/>
                  <a:pt x="9400624" y="3314644"/>
                </a:cubicBezTo>
                <a:cubicBezTo>
                  <a:pt x="9380247" y="3288515"/>
                  <a:pt x="9357241" y="3275451"/>
                  <a:pt x="9331605" y="3275451"/>
                </a:cubicBezTo>
                <a:close/>
                <a:moveTo>
                  <a:pt x="9063338" y="3275451"/>
                </a:moveTo>
                <a:cubicBezTo>
                  <a:pt x="9041646" y="3275451"/>
                  <a:pt x="9023529" y="3281572"/>
                  <a:pt x="9008985" y="3293815"/>
                </a:cubicBezTo>
                <a:cubicBezTo>
                  <a:pt x="8994442" y="3306057"/>
                  <a:pt x="8982405" y="3323436"/>
                  <a:pt x="8972874" y="3345949"/>
                </a:cubicBezTo>
                <a:lnTo>
                  <a:pt x="8981008" y="3349893"/>
                </a:lnTo>
                <a:cubicBezTo>
                  <a:pt x="8998099" y="3322614"/>
                  <a:pt x="9019379" y="3308974"/>
                  <a:pt x="9044851" y="3308974"/>
                </a:cubicBezTo>
                <a:cubicBezTo>
                  <a:pt x="9060627" y="3308974"/>
                  <a:pt x="9073814" y="3314192"/>
                  <a:pt x="9084413" y="3324627"/>
                </a:cubicBezTo>
                <a:cubicBezTo>
                  <a:pt x="9095013" y="3335062"/>
                  <a:pt x="9100312" y="3348743"/>
                  <a:pt x="9100312" y="3365669"/>
                </a:cubicBezTo>
                <a:cubicBezTo>
                  <a:pt x="9100312" y="3378651"/>
                  <a:pt x="9097355" y="3390565"/>
                  <a:pt x="9091439" y="3401411"/>
                </a:cubicBezTo>
                <a:cubicBezTo>
                  <a:pt x="9085523" y="3412256"/>
                  <a:pt x="9076033" y="3421541"/>
                  <a:pt x="9062968" y="3429265"/>
                </a:cubicBezTo>
                <a:cubicBezTo>
                  <a:pt x="9049904" y="3436988"/>
                  <a:pt x="9036881" y="3441672"/>
                  <a:pt x="9023899" y="3443315"/>
                </a:cubicBezTo>
                <a:lnTo>
                  <a:pt x="9023899" y="3450710"/>
                </a:lnTo>
                <a:lnTo>
                  <a:pt x="9031786" y="3450710"/>
                </a:lnTo>
                <a:cubicBezTo>
                  <a:pt x="9044604" y="3450710"/>
                  <a:pt x="9057175" y="3453380"/>
                  <a:pt x="9069500" y="3458721"/>
                </a:cubicBezTo>
                <a:cubicBezTo>
                  <a:pt x="9081825" y="3464062"/>
                  <a:pt x="9091521" y="3470019"/>
                  <a:pt x="9098587" y="3476592"/>
                </a:cubicBezTo>
                <a:cubicBezTo>
                  <a:pt x="9103681" y="3481358"/>
                  <a:pt x="9108365" y="3488342"/>
                  <a:pt x="9112637" y="3497544"/>
                </a:cubicBezTo>
                <a:cubicBezTo>
                  <a:pt x="9118389" y="3509869"/>
                  <a:pt x="9121265" y="3522523"/>
                  <a:pt x="9121265" y="3535505"/>
                </a:cubicBezTo>
                <a:cubicBezTo>
                  <a:pt x="9121265" y="3553253"/>
                  <a:pt x="9115061" y="3568617"/>
                  <a:pt x="9102654" y="3581600"/>
                </a:cubicBezTo>
                <a:cubicBezTo>
                  <a:pt x="9090247" y="3594582"/>
                  <a:pt x="9075663" y="3601073"/>
                  <a:pt x="9058901" y="3601073"/>
                </a:cubicBezTo>
                <a:cubicBezTo>
                  <a:pt x="9051999" y="3601073"/>
                  <a:pt x="9045508" y="3600169"/>
                  <a:pt x="9039428" y="3598361"/>
                </a:cubicBezTo>
                <a:cubicBezTo>
                  <a:pt x="9035648" y="3597375"/>
                  <a:pt x="9028828" y="3594294"/>
                  <a:pt x="9018969" y="3589118"/>
                </a:cubicBezTo>
                <a:cubicBezTo>
                  <a:pt x="9009109" y="3583941"/>
                  <a:pt x="9002782" y="3580942"/>
                  <a:pt x="8999988" y="3580121"/>
                </a:cubicBezTo>
                <a:cubicBezTo>
                  <a:pt x="8995716" y="3578806"/>
                  <a:pt x="8991525" y="3578149"/>
                  <a:pt x="8987417" y="3578149"/>
                </a:cubicBezTo>
                <a:cubicBezTo>
                  <a:pt x="8981994" y="3578149"/>
                  <a:pt x="8977352" y="3579956"/>
                  <a:pt x="8973490" y="3583572"/>
                </a:cubicBezTo>
                <a:cubicBezTo>
                  <a:pt x="8969628" y="3587187"/>
                  <a:pt x="8967697" y="3591377"/>
                  <a:pt x="8967697" y="3596143"/>
                </a:cubicBezTo>
                <a:cubicBezTo>
                  <a:pt x="8967697" y="3602552"/>
                  <a:pt x="8971765" y="3608550"/>
                  <a:pt x="8979899" y="3614137"/>
                </a:cubicBezTo>
                <a:cubicBezTo>
                  <a:pt x="8988033" y="3619724"/>
                  <a:pt x="9003357" y="3622518"/>
                  <a:pt x="9025871" y="3622518"/>
                </a:cubicBezTo>
                <a:cubicBezTo>
                  <a:pt x="9071390" y="3622518"/>
                  <a:pt x="9106146" y="3608714"/>
                  <a:pt x="9130139" y="3581107"/>
                </a:cubicBezTo>
                <a:cubicBezTo>
                  <a:pt x="9148544" y="3559908"/>
                  <a:pt x="9157746" y="3534847"/>
                  <a:pt x="9157746" y="3505925"/>
                </a:cubicBezTo>
                <a:cubicBezTo>
                  <a:pt x="9157746" y="3485712"/>
                  <a:pt x="9152488" y="3468129"/>
                  <a:pt x="9141970" y="3453175"/>
                </a:cubicBezTo>
                <a:cubicBezTo>
                  <a:pt x="9131453" y="3438221"/>
                  <a:pt x="9115924" y="3426718"/>
                  <a:pt x="9095383" y="3418666"/>
                </a:cubicBezTo>
                <a:cubicBezTo>
                  <a:pt x="9125948" y="3392701"/>
                  <a:pt x="9141231" y="3367558"/>
                  <a:pt x="9141231" y="3343237"/>
                </a:cubicBezTo>
                <a:cubicBezTo>
                  <a:pt x="9141231" y="3328448"/>
                  <a:pt x="9135808" y="3314562"/>
                  <a:pt x="9124962" y="3301580"/>
                </a:cubicBezTo>
                <a:cubicBezTo>
                  <a:pt x="9110665" y="3284160"/>
                  <a:pt x="9090124" y="3275451"/>
                  <a:pt x="9063338" y="3275451"/>
                </a:cubicBezTo>
                <a:close/>
                <a:moveTo>
                  <a:pt x="8806163" y="3275451"/>
                </a:moveTo>
                <a:cubicBezTo>
                  <a:pt x="8784471" y="3275451"/>
                  <a:pt x="8766354" y="3281572"/>
                  <a:pt x="8751811" y="3293815"/>
                </a:cubicBezTo>
                <a:cubicBezTo>
                  <a:pt x="8737267" y="3306057"/>
                  <a:pt x="8725230" y="3323436"/>
                  <a:pt x="8715699" y="3345949"/>
                </a:cubicBezTo>
                <a:lnTo>
                  <a:pt x="8723833" y="3349893"/>
                </a:lnTo>
                <a:cubicBezTo>
                  <a:pt x="8740923" y="3322614"/>
                  <a:pt x="8762205" y="3308974"/>
                  <a:pt x="8787676" y="3308974"/>
                </a:cubicBezTo>
                <a:cubicBezTo>
                  <a:pt x="8803451" y="3308974"/>
                  <a:pt x="8816639" y="3314192"/>
                  <a:pt x="8827238" y="3324627"/>
                </a:cubicBezTo>
                <a:cubicBezTo>
                  <a:pt x="8837838" y="3335062"/>
                  <a:pt x="8843137" y="3348743"/>
                  <a:pt x="8843137" y="3365669"/>
                </a:cubicBezTo>
                <a:cubicBezTo>
                  <a:pt x="8843137" y="3378651"/>
                  <a:pt x="8840179" y="3390565"/>
                  <a:pt x="8834263" y="3401411"/>
                </a:cubicBezTo>
                <a:cubicBezTo>
                  <a:pt x="8828348" y="3412256"/>
                  <a:pt x="8818857" y="3421541"/>
                  <a:pt x="8805793" y="3429265"/>
                </a:cubicBezTo>
                <a:cubicBezTo>
                  <a:pt x="8792729" y="3436988"/>
                  <a:pt x="8779706" y="3441672"/>
                  <a:pt x="8766723" y="3443315"/>
                </a:cubicBezTo>
                <a:lnTo>
                  <a:pt x="8766723" y="3450710"/>
                </a:lnTo>
                <a:lnTo>
                  <a:pt x="8774611" y="3450710"/>
                </a:lnTo>
                <a:cubicBezTo>
                  <a:pt x="8787429" y="3450710"/>
                  <a:pt x="8800001" y="3453380"/>
                  <a:pt x="8812325" y="3458721"/>
                </a:cubicBezTo>
                <a:cubicBezTo>
                  <a:pt x="8824650" y="3464062"/>
                  <a:pt x="8834346" y="3470019"/>
                  <a:pt x="8841412" y="3476592"/>
                </a:cubicBezTo>
                <a:cubicBezTo>
                  <a:pt x="8846506" y="3481358"/>
                  <a:pt x="8851190" y="3488342"/>
                  <a:pt x="8855462" y="3497544"/>
                </a:cubicBezTo>
                <a:cubicBezTo>
                  <a:pt x="8861214" y="3509869"/>
                  <a:pt x="8864090" y="3522523"/>
                  <a:pt x="8864090" y="3535505"/>
                </a:cubicBezTo>
                <a:cubicBezTo>
                  <a:pt x="8864090" y="3553253"/>
                  <a:pt x="8857886" y="3568617"/>
                  <a:pt x="8845479" y="3581600"/>
                </a:cubicBezTo>
                <a:cubicBezTo>
                  <a:pt x="8833072" y="3594582"/>
                  <a:pt x="8818488" y="3601073"/>
                  <a:pt x="8801726" y="3601073"/>
                </a:cubicBezTo>
                <a:cubicBezTo>
                  <a:pt x="8794824" y="3601073"/>
                  <a:pt x="8788333" y="3600169"/>
                  <a:pt x="8782253" y="3598361"/>
                </a:cubicBezTo>
                <a:cubicBezTo>
                  <a:pt x="8778473" y="3597375"/>
                  <a:pt x="8771653" y="3594294"/>
                  <a:pt x="8761794" y="3589118"/>
                </a:cubicBezTo>
                <a:cubicBezTo>
                  <a:pt x="8751934" y="3583941"/>
                  <a:pt x="8745607" y="3580942"/>
                  <a:pt x="8742813" y="3580121"/>
                </a:cubicBezTo>
                <a:cubicBezTo>
                  <a:pt x="8738541" y="3578806"/>
                  <a:pt x="8734350" y="3578149"/>
                  <a:pt x="8730242" y="3578149"/>
                </a:cubicBezTo>
                <a:cubicBezTo>
                  <a:pt x="8724819" y="3578149"/>
                  <a:pt x="8720177" y="3579956"/>
                  <a:pt x="8716315" y="3583572"/>
                </a:cubicBezTo>
                <a:cubicBezTo>
                  <a:pt x="8712453" y="3587187"/>
                  <a:pt x="8710522" y="3591377"/>
                  <a:pt x="8710522" y="3596143"/>
                </a:cubicBezTo>
                <a:cubicBezTo>
                  <a:pt x="8710522" y="3602552"/>
                  <a:pt x="8714589" y="3608550"/>
                  <a:pt x="8722724" y="3614137"/>
                </a:cubicBezTo>
                <a:cubicBezTo>
                  <a:pt x="8730858" y="3619724"/>
                  <a:pt x="8746182" y="3622518"/>
                  <a:pt x="8768695" y="3622518"/>
                </a:cubicBezTo>
                <a:cubicBezTo>
                  <a:pt x="8814215" y="3622518"/>
                  <a:pt x="8848971" y="3608714"/>
                  <a:pt x="8872963" y="3581107"/>
                </a:cubicBezTo>
                <a:cubicBezTo>
                  <a:pt x="8891369" y="3559908"/>
                  <a:pt x="8900571" y="3534847"/>
                  <a:pt x="8900571" y="3505925"/>
                </a:cubicBezTo>
                <a:cubicBezTo>
                  <a:pt x="8900571" y="3485712"/>
                  <a:pt x="8895313" y="3468129"/>
                  <a:pt x="8884795" y="3453175"/>
                </a:cubicBezTo>
                <a:cubicBezTo>
                  <a:pt x="8874278" y="3438221"/>
                  <a:pt x="8858749" y="3426718"/>
                  <a:pt x="8838207" y="3418666"/>
                </a:cubicBezTo>
                <a:cubicBezTo>
                  <a:pt x="8868773" y="3392701"/>
                  <a:pt x="8884056" y="3367558"/>
                  <a:pt x="8884056" y="3343237"/>
                </a:cubicBezTo>
                <a:cubicBezTo>
                  <a:pt x="8884056" y="3328448"/>
                  <a:pt x="8878633" y="3314562"/>
                  <a:pt x="8867787" y="3301580"/>
                </a:cubicBezTo>
                <a:cubicBezTo>
                  <a:pt x="8853490" y="3284160"/>
                  <a:pt x="8832949" y="3275451"/>
                  <a:pt x="8806163" y="3275451"/>
                </a:cubicBezTo>
                <a:close/>
                <a:moveTo>
                  <a:pt x="5373363" y="1956659"/>
                </a:moveTo>
                <a:cubicBezTo>
                  <a:pt x="5532535" y="1956659"/>
                  <a:pt x="5612121" y="2059636"/>
                  <a:pt x="5612121" y="2265589"/>
                </a:cubicBezTo>
                <a:cubicBezTo>
                  <a:pt x="5612121" y="2473824"/>
                  <a:pt x="5528827" y="2577942"/>
                  <a:pt x="5362238" y="2577942"/>
                </a:cubicBezTo>
                <a:cubicBezTo>
                  <a:pt x="5285220" y="2577942"/>
                  <a:pt x="5226457" y="2551128"/>
                  <a:pt x="5185951" y="2497500"/>
                </a:cubicBezTo>
                <a:cubicBezTo>
                  <a:pt x="5145446" y="2443873"/>
                  <a:pt x="5125192" y="2366569"/>
                  <a:pt x="5125192" y="2265589"/>
                </a:cubicBezTo>
                <a:cubicBezTo>
                  <a:pt x="5125192" y="2059636"/>
                  <a:pt x="5207917" y="1956659"/>
                  <a:pt x="5373363" y="1956659"/>
                </a:cubicBezTo>
                <a:close/>
                <a:moveTo>
                  <a:pt x="3306439" y="1956659"/>
                </a:moveTo>
                <a:cubicBezTo>
                  <a:pt x="3465610" y="1956659"/>
                  <a:pt x="3545196" y="2059636"/>
                  <a:pt x="3545196" y="2265589"/>
                </a:cubicBezTo>
                <a:cubicBezTo>
                  <a:pt x="3545196" y="2473824"/>
                  <a:pt x="3461902" y="2577942"/>
                  <a:pt x="3295314" y="2577942"/>
                </a:cubicBezTo>
                <a:cubicBezTo>
                  <a:pt x="3218295" y="2577942"/>
                  <a:pt x="3159533" y="2551128"/>
                  <a:pt x="3119027" y="2497500"/>
                </a:cubicBezTo>
                <a:cubicBezTo>
                  <a:pt x="3078521" y="2443873"/>
                  <a:pt x="3058268" y="2366569"/>
                  <a:pt x="3058268" y="2265589"/>
                </a:cubicBezTo>
                <a:cubicBezTo>
                  <a:pt x="3058268" y="2059636"/>
                  <a:pt x="3140992" y="1956659"/>
                  <a:pt x="3306439" y="1956659"/>
                </a:cubicBezTo>
                <a:close/>
                <a:moveTo>
                  <a:pt x="6775659" y="1829151"/>
                </a:moveTo>
                <a:lnTo>
                  <a:pt x="6775659" y="2706306"/>
                </a:lnTo>
                <a:lnTo>
                  <a:pt x="6972484" y="2706306"/>
                </a:lnTo>
                <a:lnTo>
                  <a:pt x="6972484" y="1829151"/>
                </a:lnTo>
                <a:close/>
                <a:moveTo>
                  <a:pt x="7559760" y="1811179"/>
                </a:moveTo>
                <a:cubicBezTo>
                  <a:pt x="7437671" y="1811179"/>
                  <a:pt x="7343252" y="1851258"/>
                  <a:pt x="7276503" y="1931414"/>
                </a:cubicBezTo>
                <a:cubicBezTo>
                  <a:pt x="7209753" y="2011570"/>
                  <a:pt x="7176379" y="2125244"/>
                  <a:pt x="7176379" y="2272435"/>
                </a:cubicBezTo>
                <a:cubicBezTo>
                  <a:pt x="7176379" y="2415632"/>
                  <a:pt x="7209040" y="2526596"/>
                  <a:pt x="7274363" y="2605326"/>
                </a:cubicBezTo>
                <a:cubicBezTo>
                  <a:pt x="7339687" y="2684057"/>
                  <a:pt x="7432537" y="2723421"/>
                  <a:pt x="7552914" y="2723421"/>
                </a:cubicBezTo>
                <a:cubicBezTo>
                  <a:pt x="7753733" y="2723421"/>
                  <a:pt x="7869546" y="2628718"/>
                  <a:pt x="7900353" y="2439309"/>
                </a:cubicBezTo>
                <a:lnTo>
                  <a:pt x="7708662" y="2418771"/>
                </a:lnTo>
                <a:cubicBezTo>
                  <a:pt x="7692118" y="2526596"/>
                  <a:pt x="7640772" y="2580509"/>
                  <a:pt x="7554625" y="2580509"/>
                </a:cubicBezTo>
                <a:cubicBezTo>
                  <a:pt x="7497004" y="2580509"/>
                  <a:pt x="7452647" y="2554266"/>
                  <a:pt x="7421554" y="2501780"/>
                </a:cubicBezTo>
                <a:cubicBezTo>
                  <a:pt x="7390462" y="2449292"/>
                  <a:pt x="7374915" y="2369992"/>
                  <a:pt x="7374915" y="2263877"/>
                </a:cubicBezTo>
                <a:cubicBezTo>
                  <a:pt x="7374915" y="2159474"/>
                  <a:pt x="7389891" y="2081886"/>
                  <a:pt x="7419843" y="2031110"/>
                </a:cubicBezTo>
                <a:cubicBezTo>
                  <a:pt x="7449794" y="1980335"/>
                  <a:pt x="7497004" y="1954948"/>
                  <a:pt x="7561471" y="1954948"/>
                </a:cubicBezTo>
                <a:cubicBezTo>
                  <a:pt x="7599125" y="1954948"/>
                  <a:pt x="7630931" y="1967071"/>
                  <a:pt x="7656889" y="1991317"/>
                </a:cubicBezTo>
                <a:cubicBezTo>
                  <a:pt x="7682847" y="2015564"/>
                  <a:pt x="7698964" y="2051934"/>
                  <a:pt x="7705239" y="2100427"/>
                </a:cubicBezTo>
                <a:lnTo>
                  <a:pt x="7902064" y="2084168"/>
                </a:lnTo>
                <a:cubicBezTo>
                  <a:pt x="7872969" y="1902176"/>
                  <a:pt x="7758867" y="1811179"/>
                  <a:pt x="7559760" y="1811179"/>
                </a:cubicBezTo>
                <a:close/>
                <a:moveTo>
                  <a:pt x="6267076" y="1811179"/>
                </a:moveTo>
                <a:cubicBezTo>
                  <a:pt x="6168949" y="1811179"/>
                  <a:pt x="6094354" y="1833857"/>
                  <a:pt x="6043294" y="1879213"/>
                </a:cubicBezTo>
                <a:cubicBezTo>
                  <a:pt x="5992234" y="1924568"/>
                  <a:pt x="5966704" y="1988037"/>
                  <a:pt x="5966704" y="2069619"/>
                </a:cubicBezTo>
                <a:cubicBezTo>
                  <a:pt x="5966704" y="2115831"/>
                  <a:pt x="5974976" y="2154768"/>
                  <a:pt x="5991521" y="2186431"/>
                </a:cubicBezTo>
                <a:cubicBezTo>
                  <a:pt x="6008066" y="2218094"/>
                  <a:pt x="6031599" y="2244338"/>
                  <a:pt x="6062121" y="2265161"/>
                </a:cubicBezTo>
                <a:cubicBezTo>
                  <a:pt x="6092643" y="2285985"/>
                  <a:pt x="6139282" y="2304669"/>
                  <a:pt x="6202038" y="2321213"/>
                </a:cubicBezTo>
                <a:cubicBezTo>
                  <a:pt x="6270499" y="2339470"/>
                  <a:pt x="6316568" y="2354731"/>
                  <a:pt x="6340244" y="2366997"/>
                </a:cubicBezTo>
                <a:cubicBezTo>
                  <a:pt x="6363919" y="2379263"/>
                  <a:pt x="6381748" y="2393811"/>
                  <a:pt x="6393729" y="2410641"/>
                </a:cubicBezTo>
                <a:cubicBezTo>
                  <a:pt x="6405709" y="2427471"/>
                  <a:pt x="6411700" y="2448722"/>
                  <a:pt x="6411700" y="2474395"/>
                </a:cubicBezTo>
                <a:cubicBezTo>
                  <a:pt x="6411700" y="2516613"/>
                  <a:pt x="6398150" y="2547134"/>
                  <a:pt x="6371051" y="2565962"/>
                </a:cubicBezTo>
                <a:cubicBezTo>
                  <a:pt x="6343951" y="2584788"/>
                  <a:pt x="6308438" y="2594201"/>
                  <a:pt x="6264509" y="2594201"/>
                </a:cubicBezTo>
                <a:cubicBezTo>
                  <a:pt x="6216016" y="2594201"/>
                  <a:pt x="6178790" y="2585644"/>
                  <a:pt x="6152832" y="2568529"/>
                </a:cubicBezTo>
                <a:cubicBezTo>
                  <a:pt x="6126873" y="2551413"/>
                  <a:pt x="6109901" y="2523173"/>
                  <a:pt x="6101914" y="2483809"/>
                </a:cubicBezTo>
                <a:lnTo>
                  <a:pt x="5932473" y="2510337"/>
                </a:lnTo>
                <a:cubicBezTo>
                  <a:pt x="5948448" y="2585073"/>
                  <a:pt x="5981537" y="2639272"/>
                  <a:pt x="6031741" y="2672931"/>
                </a:cubicBezTo>
                <a:cubicBezTo>
                  <a:pt x="6081946" y="2706591"/>
                  <a:pt x="6160676" y="2723421"/>
                  <a:pt x="6267932" y="2723421"/>
                </a:cubicBezTo>
                <a:cubicBezTo>
                  <a:pt x="6371193" y="2723421"/>
                  <a:pt x="6451493" y="2699603"/>
                  <a:pt x="6508829" y="2651966"/>
                </a:cubicBezTo>
                <a:cubicBezTo>
                  <a:pt x="6566165" y="2604328"/>
                  <a:pt x="6594833" y="2538292"/>
                  <a:pt x="6594833" y="2453857"/>
                </a:cubicBezTo>
                <a:cubicBezTo>
                  <a:pt x="6594833" y="2404793"/>
                  <a:pt x="6586275" y="2364002"/>
                  <a:pt x="6569160" y="2331483"/>
                </a:cubicBezTo>
                <a:cubicBezTo>
                  <a:pt x="6552045" y="2298964"/>
                  <a:pt x="6527798" y="2272007"/>
                  <a:pt x="6496420" y="2250613"/>
                </a:cubicBezTo>
                <a:cubicBezTo>
                  <a:pt x="6465042" y="2229219"/>
                  <a:pt x="6411984" y="2207968"/>
                  <a:pt x="6337248" y="2186859"/>
                </a:cubicBezTo>
                <a:cubicBezTo>
                  <a:pt x="6269358" y="2167462"/>
                  <a:pt x="6225857" y="2152486"/>
                  <a:pt x="6206745" y="2141931"/>
                </a:cubicBezTo>
                <a:cubicBezTo>
                  <a:pt x="6187632" y="2131377"/>
                  <a:pt x="6173085" y="2118683"/>
                  <a:pt x="6163101" y="2103850"/>
                </a:cubicBezTo>
                <a:cubicBezTo>
                  <a:pt x="6153117" y="2089017"/>
                  <a:pt x="6148125" y="2070190"/>
                  <a:pt x="6148125" y="2047370"/>
                </a:cubicBezTo>
                <a:cubicBezTo>
                  <a:pt x="6148125" y="1976627"/>
                  <a:pt x="6188346" y="1941255"/>
                  <a:pt x="6268787" y="1941255"/>
                </a:cubicBezTo>
                <a:cubicBezTo>
                  <a:pt x="6305300" y="1941255"/>
                  <a:pt x="6334253" y="1948101"/>
                  <a:pt x="6355647" y="1961793"/>
                </a:cubicBezTo>
                <a:cubicBezTo>
                  <a:pt x="6377041" y="1975486"/>
                  <a:pt x="6390876" y="1999162"/>
                  <a:pt x="6397152" y="2032822"/>
                </a:cubicBezTo>
                <a:lnTo>
                  <a:pt x="6568304" y="2014851"/>
                </a:lnTo>
                <a:cubicBezTo>
                  <a:pt x="6555752" y="1945819"/>
                  <a:pt x="6525088" y="1894616"/>
                  <a:pt x="6476310" y="1861241"/>
                </a:cubicBezTo>
                <a:cubicBezTo>
                  <a:pt x="6427531" y="1827867"/>
                  <a:pt x="6357787" y="1811179"/>
                  <a:pt x="6267076" y="1811179"/>
                </a:cubicBezTo>
                <a:close/>
                <a:moveTo>
                  <a:pt x="5369084" y="1811179"/>
                </a:moveTo>
                <a:cubicBezTo>
                  <a:pt x="5227028" y="1811179"/>
                  <a:pt x="5116492" y="1851115"/>
                  <a:pt x="5037477" y="1930986"/>
                </a:cubicBezTo>
                <a:cubicBezTo>
                  <a:pt x="4958461" y="2010857"/>
                  <a:pt x="4918953" y="2122391"/>
                  <a:pt x="4918953" y="2265589"/>
                </a:cubicBezTo>
                <a:cubicBezTo>
                  <a:pt x="4918953" y="2406504"/>
                  <a:pt x="4958318" y="2518039"/>
                  <a:pt x="5037049" y="2600192"/>
                </a:cubicBezTo>
                <a:cubicBezTo>
                  <a:pt x="5115779" y="2682345"/>
                  <a:pt x="5224746" y="2723421"/>
                  <a:pt x="5363950" y="2723421"/>
                </a:cubicBezTo>
                <a:cubicBezTo>
                  <a:pt x="5507718" y="2723421"/>
                  <a:pt x="5619394" y="2682915"/>
                  <a:pt x="5698980" y="2601904"/>
                </a:cubicBezTo>
                <a:cubicBezTo>
                  <a:pt x="5778566" y="2520891"/>
                  <a:pt x="5818360" y="2408787"/>
                  <a:pt x="5818360" y="2265589"/>
                </a:cubicBezTo>
                <a:cubicBezTo>
                  <a:pt x="5818360" y="2118398"/>
                  <a:pt x="5780135" y="2005865"/>
                  <a:pt x="5703687" y="1927991"/>
                </a:cubicBezTo>
                <a:cubicBezTo>
                  <a:pt x="5627239" y="1850117"/>
                  <a:pt x="5515705" y="1811179"/>
                  <a:pt x="5369084" y="1811179"/>
                </a:cubicBezTo>
                <a:close/>
                <a:moveTo>
                  <a:pt x="4438054" y="1811179"/>
                </a:moveTo>
                <a:cubicBezTo>
                  <a:pt x="4367880" y="1811179"/>
                  <a:pt x="4310545" y="1826013"/>
                  <a:pt x="4266045" y="1855679"/>
                </a:cubicBezTo>
                <a:cubicBezTo>
                  <a:pt x="4221545" y="1885346"/>
                  <a:pt x="4182465" y="1932983"/>
                  <a:pt x="4148806" y="1998591"/>
                </a:cubicBezTo>
                <a:lnTo>
                  <a:pt x="4145383" y="1998591"/>
                </a:lnTo>
                <a:cubicBezTo>
                  <a:pt x="4145383" y="1971207"/>
                  <a:pt x="4142245" y="1914727"/>
                  <a:pt x="4135969" y="1829151"/>
                </a:cubicBezTo>
                <a:lnTo>
                  <a:pt x="3948558" y="1829151"/>
                </a:lnTo>
                <a:cubicBezTo>
                  <a:pt x="3953692" y="1895900"/>
                  <a:pt x="3956259" y="1963220"/>
                  <a:pt x="3956259" y="2031110"/>
                </a:cubicBezTo>
                <a:lnTo>
                  <a:pt x="3956259" y="2706306"/>
                </a:lnTo>
                <a:lnTo>
                  <a:pt x="4153085" y="2706306"/>
                </a:lnTo>
                <a:lnTo>
                  <a:pt x="4153085" y="2242484"/>
                </a:lnTo>
                <a:cubicBezTo>
                  <a:pt x="4153085" y="2157478"/>
                  <a:pt x="4171484" y="2090158"/>
                  <a:pt x="4208281" y="2040524"/>
                </a:cubicBezTo>
                <a:cubicBezTo>
                  <a:pt x="4245079" y="1990890"/>
                  <a:pt x="4295711" y="1966072"/>
                  <a:pt x="4360179" y="1966072"/>
                </a:cubicBezTo>
                <a:cubicBezTo>
                  <a:pt x="4420082" y="1966072"/>
                  <a:pt x="4463868" y="1985470"/>
                  <a:pt x="4491538" y="2024264"/>
                </a:cubicBezTo>
                <a:cubicBezTo>
                  <a:pt x="4519207" y="2063059"/>
                  <a:pt x="4533043" y="2126955"/>
                  <a:pt x="4533043" y="2215955"/>
                </a:cubicBezTo>
                <a:lnTo>
                  <a:pt x="4533043" y="2706306"/>
                </a:lnTo>
                <a:lnTo>
                  <a:pt x="4730724" y="2706306"/>
                </a:lnTo>
                <a:lnTo>
                  <a:pt x="4730724" y="2164609"/>
                </a:lnTo>
                <a:cubicBezTo>
                  <a:pt x="4730724" y="2044232"/>
                  <a:pt x="4706334" y="1955233"/>
                  <a:pt x="4657556" y="1897611"/>
                </a:cubicBezTo>
                <a:cubicBezTo>
                  <a:pt x="4608778" y="1839990"/>
                  <a:pt x="4535610" y="1811179"/>
                  <a:pt x="4438054" y="1811179"/>
                </a:cubicBezTo>
                <a:close/>
                <a:moveTo>
                  <a:pt x="3302160" y="1811179"/>
                </a:moveTo>
                <a:cubicBezTo>
                  <a:pt x="3160104" y="1811179"/>
                  <a:pt x="3049568" y="1851115"/>
                  <a:pt x="2970552" y="1930986"/>
                </a:cubicBezTo>
                <a:cubicBezTo>
                  <a:pt x="2891537" y="2010857"/>
                  <a:pt x="2852029" y="2122391"/>
                  <a:pt x="2852029" y="2265589"/>
                </a:cubicBezTo>
                <a:cubicBezTo>
                  <a:pt x="2852029" y="2406504"/>
                  <a:pt x="2891394" y="2518039"/>
                  <a:pt x="2970125" y="2600192"/>
                </a:cubicBezTo>
                <a:cubicBezTo>
                  <a:pt x="3048854" y="2682345"/>
                  <a:pt x="3157822" y="2723421"/>
                  <a:pt x="3297025" y="2723421"/>
                </a:cubicBezTo>
                <a:cubicBezTo>
                  <a:pt x="3440793" y="2723421"/>
                  <a:pt x="3552470" y="2682915"/>
                  <a:pt x="3632056" y="2601904"/>
                </a:cubicBezTo>
                <a:cubicBezTo>
                  <a:pt x="3711642" y="2520891"/>
                  <a:pt x="3751435" y="2408787"/>
                  <a:pt x="3751435" y="2265589"/>
                </a:cubicBezTo>
                <a:cubicBezTo>
                  <a:pt x="3751435" y="2118398"/>
                  <a:pt x="3713211" y="2005865"/>
                  <a:pt x="3636763" y="1927991"/>
                </a:cubicBezTo>
                <a:cubicBezTo>
                  <a:pt x="3560314" y="1850117"/>
                  <a:pt x="3448781" y="1811179"/>
                  <a:pt x="3302160" y="1811179"/>
                </a:cubicBezTo>
                <a:close/>
                <a:moveTo>
                  <a:pt x="1308942" y="1500538"/>
                </a:moveTo>
                <a:lnTo>
                  <a:pt x="1308942" y="2706306"/>
                </a:lnTo>
                <a:lnTo>
                  <a:pt x="1497209" y="2706306"/>
                </a:lnTo>
                <a:lnTo>
                  <a:pt x="1497209" y="1903602"/>
                </a:lnTo>
                <a:cubicBezTo>
                  <a:pt x="1497209" y="1868230"/>
                  <a:pt x="1496781" y="1833144"/>
                  <a:pt x="1495926" y="1798343"/>
                </a:cubicBezTo>
                <a:cubicBezTo>
                  <a:pt x="1495070" y="1763542"/>
                  <a:pt x="1494072" y="1728456"/>
                  <a:pt x="1492930" y="1693084"/>
                </a:cubicBezTo>
                <a:cubicBezTo>
                  <a:pt x="1515180" y="1759263"/>
                  <a:pt x="1543135" y="1834856"/>
                  <a:pt x="1576795" y="1919861"/>
                </a:cubicBezTo>
                <a:lnTo>
                  <a:pt x="1893427" y="2706306"/>
                </a:lnTo>
                <a:lnTo>
                  <a:pt x="2050887" y="2706306"/>
                </a:lnTo>
                <a:lnTo>
                  <a:pt x="2356395" y="1929275"/>
                </a:lnTo>
                <a:cubicBezTo>
                  <a:pt x="2385490" y="1854538"/>
                  <a:pt x="2404317" y="1805617"/>
                  <a:pt x="2412875" y="1782511"/>
                </a:cubicBezTo>
                <a:cubicBezTo>
                  <a:pt x="2421432" y="1759406"/>
                  <a:pt x="2432272" y="1729597"/>
                  <a:pt x="2445394" y="1693084"/>
                </a:cubicBezTo>
                <a:cubicBezTo>
                  <a:pt x="2444253" y="1729026"/>
                  <a:pt x="2443112" y="1764826"/>
                  <a:pt x="2441970" y="1800483"/>
                </a:cubicBezTo>
                <a:cubicBezTo>
                  <a:pt x="2440829" y="1836139"/>
                  <a:pt x="2440259" y="1871653"/>
                  <a:pt x="2440259" y="1907025"/>
                </a:cubicBezTo>
                <a:lnTo>
                  <a:pt x="2440259" y="2706306"/>
                </a:lnTo>
                <a:lnTo>
                  <a:pt x="2629382" y="2706306"/>
                </a:lnTo>
                <a:lnTo>
                  <a:pt x="2629382" y="1500538"/>
                </a:lnTo>
                <a:lnTo>
                  <a:pt x="2347837" y="1500538"/>
                </a:lnTo>
                <a:lnTo>
                  <a:pt x="2068002" y="2209109"/>
                </a:lnTo>
                <a:cubicBezTo>
                  <a:pt x="2021221" y="2325493"/>
                  <a:pt x="1989272" y="2411354"/>
                  <a:pt x="1972157" y="2466693"/>
                </a:cubicBezTo>
                <a:cubicBezTo>
                  <a:pt x="1925946" y="2329771"/>
                  <a:pt x="1895424" y="2243910"/>
                  <a:pt x="1880591" y="2209109"/>
                </a:cubicBezTo>
                <a:lnTo>
                  <a:pt x="1592199" y="1500538"/>
                </a:lnTo>
                <a:close/>
                <a:moveTo>
                  <a:pt x="6775659" y="1462029"/>
                </a:moveTo>
                <a:lnTo>
                  <a:pt x="6775659" y="1630614"/>
                </a:lnTo>
                <a:lnTo>
                  <a:pt x="6971628" y="1630614"/>
                </a:lnTo>
                <a:lnTo>
                  <a:pt x="6971628" y="1462029"/>
                </a:lnTo>
                <a:close/>
                <a:moveTo>
                  <a:pt x="0" y="0"/>
                </a:moveTo>
                <a:lnTo>
                  <a:pt x="12190135" y="0"/>
                </a:lnTo>
                <a:lnTo>
                  <a:pt x="12190135" y="6859050"/>
                </a:lnTo>
                <a:lnTo>
                  <a:pt x="0" y="685905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54975D-31DF-470E-A194-4EFD38E9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7" y="172095"/>
            <a:ext cx="11580105" cy="6513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4173261" y="2482285"/>
            <a:ext cx="43568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Tools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4091302" y="307933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22"/>
          <p:cNvCxnSpPr/>
          <p:nvPr/>
        </p:nvCxnSpPr>
        <p:spPr>
          <a:xfrm rot="10800000" flipH="1">
            <a:off x="4428633" y="3260363"/>
            <a:ext cx="671649" cy="3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22"/>
          <p:cNvCxnSpPr>
            <a:stCxn id="337" idx="6"/>
            <a:endCxn id="338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22"/>
          <p:cNvCxnSpPr>
            <a:stCxn id="338" idx="6"/>
            <a:endCxn id="340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" name="Google Shape;344;p22"/>
          <p:cNvCxnSpPr>
            <a:stCxn id="340" idx="6"/>
            <a:endCxn id="339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2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22"/>
          <p:cNvCxnSpPr>
            <a:stCxn id="345" idx="3"/>
            <a:endCxn id="339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168" y="1566763"/>
            <a:ext cx="1303800" cy="1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168" y="3359238"/>
            <a:ext cx="1303800" cy="13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143" y="3562380"/>
            <a:ext cx="1045380" cy="1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0594" y="2006125"/>
            <a:ext cx="24669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198" y="4045025"/>
            <a:ext cx="104775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2288143" y="656775"/>
            <a:ext cx="141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585093" y="5707938"/>
            <a:ext cx="2817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Style list,  .json file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4975093" y="5681850"/>
            <a:ext cx="34980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server.js, API to music applications</a:t>
            </a:r>
            <a:endParaRPr dirty="0"/>
          </a:p>
        </p:txBody>
      </p:sp>
      <p:sp>
        <p:nvSpPr>
          <p:cNvPr id="362" name="Google Shape;362;p23"/>
          <p:cNvSpPr txBox="1"/>
          <p:nvPr/>
        </p:nvSpPr>
        <p:spPr>
          <a:xfrm>
            <a:off x="5556181" y="656775"/>
            <a:ext cx="2335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layer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8746168" y="619113"/>
            <a:ext cx="1303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8645343" y="5707950"/>
            <a:ext cx="1790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information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4663393" y="2217287"/>
            <a:ext cx="610725" cy="4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690124">
            <a:off x="3820495" y="3298204"/>
            <a:ext cx="1668127" cy="41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97">
            <a:off x="5969893" y="3343862"/>
            <a:ext cx="632775" cy="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679443" y="3294688"/>
            <a:ext cx="632775" cy="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97">
            <a:off x="7338506" y="3368462"/>
            <a:ext cx="632775" cy="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7048055" y="3319288"/>
            <a:ext cx="632775" cy="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799995">
            <a:off x="8227368" y="2286300"/>
            <a:ext cx="417969" cy="20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9850" y="2083113"/>
            <a:ext cx="417969" cy="20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699998">
            <a:off x="8179385" y="3006620"/>
            <a:ext cx="768920" cy="2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00">
            <a:off x="7989356" y="3112143"/>
            <a:ext cx="768919" cy="2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“youtube video icon”的图片搜索结果">
            <a:extLst>
              <a:ext uri="{FF2B5EF4-FFF2-40B4-BE49-F238E27FC236}">
                <a16:creationId xmlns:a16="http://schemas.microsoft.com/office/drawing/2014/main" id="{E3DDA487-0301-418B-8717-8C67C9B9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43" y="4011138"/>
            <a:ext cx="1192850" cy="11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“vs code icon”的图片搜索结果">
            <a:extLst>
              <a:ext uri="{FF2B5EF4-FFF2-40B4-BE49-F238E27FC236}">
                <a16:creationId xmlns:a16="http://schemas.microsoft.com/office/drawing/2014/main" id="{A7BD9E81-065C-4BD6-9707-87ED9A25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76" y="1546468"/>
            <a:ext cx="2803657" cy="15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84" name="Google Shape;384;p24"/>
          <p:cNvSpPr txBox="1"/>
          <p:nvPr/>
        </p:nvSpPr>
        <p:spPr>
          <a:xfrm>
            <a:off x="4248923" y="2290717"/>
            <a:ext cx="43568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4128858" y="3089833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24"/>
          <p:cNvCxnSpPr>
            <a:stCxn id="385" idx="6"/>
          </p:cNvCxnSpPr>
          <p:nvPr/>
        </p:nvCxnSpPr>
        <p:spPr>
          <a:xfrm>
            <a:off x="4425707" y="3238519"/>
            <a:ext cx="671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24"/>
          <p:cNvCxnSpPr>
            <a:stCxn id="386" idx="6"/>
            <a:endCxn id="387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24"/>
          <p:cNvCxnSpPr>
            <a:stCxn id="387" idx="6"/>
            <a:endCxn id="389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3" name="Google Shape;393;p24"/>
          <p:cNvCxnSpPr>
            <a:stCxn id="389" idx="6"/>
            <a:endCxn id="388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4" name="Google Shape;394;p24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4"/>
          <p:cNvCxnSpPr>
            <a:stCxn id="394" idx="3"/>
            <a:endCxn id="388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/>
        </p:nvSpPr>
        <p:spPr>
          <a:xfrm>
            <a:off x="2674225" y="3104150"/>
            <a:ext cx="5683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2: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Git Collaboration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925" y="1329200"/>
            <a:ext cx="820176" cy="7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5"/>
          <p:cNvSpPr txBox="1"/>
          <p:nvPr/>
        </p:nvSpPr>
        <p:spPr>
          <a:xfrm>
            <a:off x="2674225" y="1582175"/>
            <a:ext cx="5683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1: 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Given the time constraints, we had to decide which APIs to implement.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25"/>
          <p:cNvSpPr txBox="1"/>
          <p:nvPr/>
        </p:nvSpPr>
        <p:spPr>
          <a:xfrm>
            <a:off x="2674225" y="4591075"/>
            <a:ext cx="3706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 3: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Hard to manage time with other courses.</a:t>
            </a:r>
            <a:r>
              <a:rPr 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00" y="2835238"/>
            <a:ext cx="820176" cy="7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00" y="4295213"/>
            <a:ext cx="820176" cy="7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5</a:t>
            </a:r>
            <a:endParaRPr dirty="0"/>
          </a:p>
        </p:txBody>
      </p:sp>
      <p:sp>
        <p:nvSpPr>
          <p:cNvPr id="384" name="Google Shape;384;p24"/>
          <p:cNvSpPr txBox="1"/>
          <p:nvPr/>
        </p:nvSpPr>
        <p:spPr>
          <a:xfrm>
            <a:off x="4248923" y="2290717"/>
            <a:ext cx="43568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Demo</a:t>
            </a:r>
            <a:endParaRPr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4128858" y="3089833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24"/>
          <p:cNvCxnSpPr>
            <a:stCxn id="385" idx="6"/>
          </p:cNvCxnSpPr>
          <p:nvPr/>
        </p:nvCxnSpPr>
        <p:spPr>
          <a:xfrm>
            <a:off x="4425707" y="3238519"/>
            <a:ext cx="671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24"/>
          <p:cNvCxnSpPr>
            <a:stCxn id="386" idx="6"/>
            <a:endCxn id="387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24"/>
          <p:cNvCxnSpPr>
            <a:stCxn id="387" idx="6"/>
            <a:endCxn id="389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3" name="Google Shape;393;p24"/>
          <p:cNvCxnSpPr>
            <a:stCxn id="389" idx="6"/>
            <a:endCxn id="388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4" name="Google Shape;394;p24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4"/>
          <p:cNvCxnSpPr>
            <a:stCxn id="394" idx="3"/>
            <a:endCxn id="388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0176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384" name="Google Shape;384;p24"/>
          <p:cNvSpPr txBox="1"/>
          <p:nvPr/>
        </p:nvSpPr>
        <p:spPr>
          <a:xfrm>
            <a:off x="4248923" y="2290717"/>
            <a:ext cx="43568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4128858" y="3089833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24"/>
          <p:cNvCxnSpPr>
            <a:stCxn id="385" idx="6"/>
          </p:cNvCxnSpPr>
          <p:nvPr/>
        </p:nvCxnSpPr>
        <p:spPr>
          <a:xfrm>
            <a:off x="4425707" y="3238519"/>
            <a:ext cx="671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24"/>
          <p:cNvCxnSpPr>
            <a:stCxn id="386" idx="6"/>
            <a:endCxn id="387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24"/>
          <p:cNvCxnSpPr>
            <a:stCxn id="387" idx="6"/>
            <a:endCxn id="389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3" name="Google Shape;393;p24"/>
          <p:cNvCxnSpPr>
            <a:stCxn id="389" idx="6"/>
            <a:endCxn id="388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4" name="Google Shape;394;p24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4"/>
          <p:cNvCxnSpPr>
            <a:stCxn id="394" idx="3"/>
            <a:endCxn id="388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20980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8"/>
          <p:cNvGrpSpPr/>
          <p:nvPr/>
        </p:nvGrpSpPr>
        <p:grpSpPr>
          <a:xfrm>
            <a:off x="6728166" y="2400323"/>
            <a:ext cx="623292" cy="546706"/>
            <a:chOff x="14344650" y="-2063655"/>
            <a:chExt cx="2655698" cy="2329383"/>
          </a:xfrm>
        </p:grpSpPr>
        <p:sp>
          <p:nvSpPr>
            <p:cNvPr id="448" name="Google Shape;448;p28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5101048" y="-863905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6509180" y="-133432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5770045" y="113328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8" name="Google Shape;458;p28"/>
            <p:cNvCxnSpPr>
              <a:stCxn id="450" idx="7"/>
              <a:endCxn id="451" idx="3"/>
            </p:cNvCxnSpPr>
            <p:nvPr/>
          </p:nvCxnSpPr>
          <p:spPr>
            <a:xfrm rot="10800000" flipH="1">
              <a:off x="15231130" y="-980787"/>
              <a:ext cx="57600" cy="1392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pSp>
        <p:nvGrpSpPr>
          <p:cNvPr id="459" name="Google Shape;459;p28"/>
          <p:cNvGrpSpPr/>
          <p:nvPr/>
        </p:nvGrpSpPr>
        <p:grpSpPr>
          <a:xfrm>
            <a:off x="11008956" y="4204257"/>
            <a:ext cx="587419" cy="510938"/>
            <a:chOff x="14492303" y="-1987453"/>
            <a:chExt cx="2502848" cy="2176983"/>
          </a:xfrm>
        </p:grpSpPr>
        <p:cxnSp>
          <p:nvCxnSpPr>
            <p:cNvPr id="460" name="Google Shape;460;p28"/>
            <p:cNvCxnSpPr/>
            <p:nvPr/>
          </p:nvCxnSpPr>
          <p:spPr>
            <a:xfrm flipH="1">
              <a:off x="14545735" y="-1933313"/>
              <a:ext cx="966300" cy="1076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28"/>
            <p:cNvCxnSpPr/>
            <p:nvPr/>
          </p:nvCxnSpPr>
          <p:spPr>
            <a:xfrm>
              <a:off x="14492303" y="-726531"/>
              <a:ext cx="323400" cy="723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28"/>
            <p:cNvCxnSpPr/>
            <p:nvPr/>
          </p:nvCxnSpPr>
          <p:spPr>
            <a:xfrm>
              <a:off x="14891249" y="73130"/>
              <a:ext cx="949800" cy="116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28"/>
            <p:cNvCxnSpPr/>
            <p:nvPr/>
          </p:nvCxnSpPr>
          <p:spPr>
            <a:xfrm rot="10800000" flipH="1">
              <a:off x="15971783" y="-57230"/>
              <a:ext cx="608400" cy="1929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4" name="Google Shape;464;p28"/>
            <p:cNvCxnSpPr/>
            <p:nvPr/>
          </p:nvCxnSpPr>
          <p:spPr>
            <a:xfrm rot="10800000" flipH="1">
              <a:off x="16656452" y="-1083607"/>
              <a:ext cx="338700" cy="9498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28"/>
            <p:cNvCxnSpPr/>
            <p:nvPr/>
          </p:nvCxnSpPr>
          <p:spPr>
            <a:xfrm rot="10800000">
              <a:off x="15642702" y="-1987453"/>
              <a:ext cx="1298700" cy="773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28"/>
            <p:cNvCxnSpPr/>
            <p:nvPr/>
          </p:nvCxnSpPr>
          <p:spPr>
            <a:xfrm flipH="1">
              <a:off x="15414102" y="-1911253"/>
              <a:ext cx="152100" cy="800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28"/>
            <p:cNvCxnSpPr/>
            <p:nvPr/>
          </p:nvCxnSpPr>
          <p:spPr>
            <a:xfrm>
              <a:off x="15620352" y="-1932884"/>
              <a:ext cx="308100" cy="1349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28"/>
            <p:cNvCxnSpPr/>
            <p:nvPr/>
          </p:nvCxnSpPr>
          <p:spPr>
            <a:xfrm rot="10800000">
              <a:off x="15467983" y="-981072"/>
              <a:ext cx="406500" cy="420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9" name="Google Shape;469;p28"/>
            <p:cNvCxnSpPr/>
            <p:nvPr/>
          </p:nvCxnSpPr>
          <p:spPr>
            <a:xfrm rot="10800000" flipH="1">
              <a:off x="15982452" y="-635303"/>
              <a:ext cx="479400" cy="74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0" name="Google Shape;470;p28"/>
            <p:cNvCxnSpPr/>
            <p:nvPr/>
          </p:nvCxnSpPr>
          <p:spPr>
            <a:xfrm rot="10800000" flipH="1">
              <a:off x="16592370" y="-1105926"/>
              <a:ext cx="348900" cy="4167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1" name="Google Shape;471;p28"/>
            <p:cNvCxnSpPr/>
            <p:nvPr/>
          </p:nvCxnSpPr>
          <p:spPr>
            <a:xfrm>
              <a:off x="16538601" y="-558412"/>
              <a:ext cx="63900" cy="447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28"/>
            <p:cNvCxnSpPr/>
            <p:nvPr/>
          </p:nvCxnSpPr>
          <p:spPr>
            <a:xfrm rot="10800000">
              <a:off x="15982333" y="-453103"/>
              <a:ext cx="598200" cy="396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28"/>
            <p:cNvCxnSpPr/>
            <p:nvPr/>
          </p:nvCxnSpPr>
          <p:spPr>
            <a:xfrm rot="10800000" flipH="1">
              <a:off x="15982052" y="-1159807"/>
              <a:ext cx="936900" cy="5994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4" name="Google Shape;474;p28"/>
            <p:cNvCxnSpPr/>
            <p:nvPr/>
          </p:nvCxnSpPr>
          <p:spPr>
            <a:xfrm flipH="1">
              <a:off x="15917249" y="-431170"/>
              <a:ext cx="11400" cy="5445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5" name="Google Shape;475;p28"/>
            <p:cNvCxnSpPr/>
            <p:nvPr/>
          </p:nvCxnSpPr>
          <p:spPr>
            <a:xfrm rot="10800000">
              <a:off x="15302133" y="-733822"/>
              <a:ext cx="561000" cy="8691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6" name="Google Shape;476;p28"/>
            <p:cNvCxnSpPr/>
            <p:nvPr/>
          </p:nvCxnSpPr>
          <p:spPr>
            <a:xfrm rot="10800000">
              <a:off x="14568053" y="-803031"/>
              <a:ext cx="604500" cy="15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28"/>
            <p:cNvCxnSpPr/>
            <p:nvPr/>
          </p:nvCxnSpPr>
          <p:spPr>
            <a:xfrm flipH="1">
              <a:off x="14869585" y="-733613"/>
              <a:ext cx="324600" cy="7530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28"/>
            <p:cNvCxnSpPr/>
            <p:nvPr/>
          </p:nvCxnSpPr>
          <p:spPr>
            <a:xfrm rot="10800000" flipH="1">
              <a:off x="15247720" y="-981072"/>
              <a:ext cx="112500" cy="1176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9" name="Google Shape;479;p28"/>
          <p:cNvSpPr/>
          <p:nvPr/>
        </p:nvSpPr>
        <p:spPr>
          <a:xfrm>
            <a:off x="2283153" y="2277634"/>
            <a:ext cx="7625700" cy="16944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8"/>
          <p:cNvSpPr txBox="1"/>
          <p:nvPr/>
        </p:nvSpPr>
        <p:spPr>
          <a:xfrm>
            <a:off x="2669711" y="2663129"/>
            <a:ext cx="685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for watching</a:t>
            </a:r>
            <a:endParaRPr sz="5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9588" y="6148430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487051" y="4202619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040763" y="2545242"/>
            <a:ext cx="395208" cy="396000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543366" y="3675030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2019262" y="1461399"/>
            <a:ext cx="296849" cy="297372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7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077718" y="4699018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6898791" y="107714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8714479" y="1234357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10126429" y="561661"/>
            <a:ext cx="233551" cy="233963"/>
          </a:xfrm>
          <a:prstGeom prst="ellipse">
            <a:avLst/>
          </a:prstGeom>
          <a:gradFill>
            <a:gsLst>
              <a:gs pos="0">
                <a:schemeClr val="lt1"/>
              </a:gs>
              <a:gs pos="52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5641999" y="4316365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13"/>
          <p:cNvCxnSpPr>
            <a:stCxn id="101" idx="5"/>
            <a:endCxn id="96" idx="0"/>
          </p:cNvCxnSpPr>
          <p:nvPr/>
        </p:nvCxnSpPr>
        <p:spPr>
          <a:xfrm>
            <a:off x="708777" y="-1510924"/>
            <a:ext cx="875700" cy="2538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" name="Google Shape;116;p13"/>
          <p:cNvCxnSpPr>
            <a:stCxn id="98" idx="4"/>
            <a:endCxn id="96" idx="0"/>
          </p:cNvCxnSpPr>
          <p:nvPr/>
        </p:nvCxnSpPr>
        <p:spPr>
          <a:xfrm>
            <a:off x="1584395" y="-260533"/>
            <a:ext cx="0" cy="1287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13"/>
          <p:cNvCxnSpPr>
            <a:stCxn id="97" idx="3"/>
          </p:cNvCxnSpPr>
          <p:nvPr/>
        </p:nvCxnSpPr>
        <p:spPr>
          <a:xfrm flipH="1">
            <a:off x="1584392" y="217155"/>
            <a:ext cx="1313700" cy="789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13"/>
          <p:cNvCxnSpPr>
            <a:stCxn id="96" idx="2"/>
            <a:endCxn id="87" idx="5"/>
          </p:cNvCxnSpPr>
          <p:nvPr/>
        </p:nvCxnSpPr>
        <p:spPr>
          <a:xfrm rot="10800000">
            <a:off x="-163029" y="216861"/>
            <a:ext cx="1599000" cy="959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3"/>
          <p:cNvCxnSpPr>
            <a:endCxn id="88" idx="7"/>
          </p:cNvCxnSpPr>
          <p:nvPr/>
        </p:nvCxnSpPr>
        <p:spPr>
          <a:xfrm flipH="1">
            <a:off x="-33885" y="1185496"/>
            <a:ext cx="1454100" cy="9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13"/>
          <p:cNvCxnSpPr>
            <a:stCxn id="92" idx="2"/>
            <a:endCxn id="88" idx="7"/>
          </p:cNvCxnSpPr>
          <p:nvPr/>
        </p:nvCxnSpPr>
        <p:spPr>
          <a:xfrm rot="10800000">
            <a:off x="-33837" y="2139642"/>
            <a:ext cx="1074600" cy="603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3"/>
          <p:cNvCxnSpPr>
            <a:stCxn id="92" idx="0"/>
            <a:endCxn id="96" idx="4"/>
          </p:cNvCxnSpPr>
          <p:nvPr/>
        </p:nvCxnSpPr>
        <p:spPr>
          <a:xfrm rot="10800000" flipH="1">
            <a:off x="1238367" y="1324542"/>
            <a:ext cx="345900" cy="12207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3"/>
          <p:cNvCxnSpPr>
            <a:stCxn id="92" idx="0"/>
            <a:endCxn id="95" idx="3"/>
          </p:cNvCxnSpPr>
          <p:nvPr/>
        </p:nvCxnSpPr>
        <p:spPr>
          <a:xfrm rot="10800000" flipH="1">
            <a:off x="1238367" y="1715142"/>
            <a:ext cx="824400" cy="830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3"/>
          <p:cNvCxnSpPr>
            <a:stCxn id="96" idx="5"/>
            <a:endCxn id="95" idx="2"/>
          </p:cNvCxnSpPr>
          <p:nvPr/>
        </p:nvCxnSpPr>
        <p:spPr>
          <a:xfrm>
            <a:off x="1689347" y="1281098"/>
            <a:ext cx="330000" cy="329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3"/>
          <p:cNvCxnSpPr>
            <a:stCxn id="92" idx="3"/>
            <a:endCxn id="91" idx="0"/>
          </p:cNvCxnSpPr>
          <p:nvPr/>
        </p:nvCxnSpPr>
        <p:spPr>
          <a:xfrm flipH="1">
            <a:off x="603940" y="2883249"/>
            <a:ext cx="494700" cy="13194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3"/>
          <p:cNvCxnSpPr>
            <a:stCxn id="88" idx="5"/>
            <a:endCxn id="91" idx="1"/>
          </p:cNvCxnSpPr>
          <p:nvPr/>
        </p:nvCxnSpPr>
        <p:spPr>
          <a:xfrm>
            <a:off x="-33885" y="2349769"/>
            <a:ext cx="555000" cy="1887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13"/>
          <p:cNvCxnSpPr>
            <a:stCxn id="91" idx="1"/>
            <a:endCxn id="89" idx="6"/>
          </p:cNvCxnSpPr>
          <p:nvPr/>
        </p:nvCxnSpPr>
        <p:spPr>
          <a:xfrm flipH="1">
            <a:off x="-903746" y="4236882"/>
            <a:ext cx="1425000" cy="1998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13"/>
          <p:cNvCxnSpPr>
            <a:stCxn id="91" idx="3"/>
            <a:endCxn id="90" idx="0"/>
          </p:cNvCxnSpPr>
          <p:nvPr/>
        </p:nvCxnSpPr>
        <p:spPr>
          <a:xfrm flipH="1">
            <a:off x="126454" y="4402319"/>
            <a:ext cx="394800" cy="1746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3"/>
          <p:cNvCxnSpPr>
            <a:stCxn id="99" idx="3"/>
            <a:endCxn id="90" idx="0"/>
          </p:cNvCxnSpPr>
          <p:nvPr/>
        </p:nvCxnSpPr>
        <p:spPr>
          <a:xfrm flipH="1">
            <a:off x="126421" y="4898718"/>
            <a:ext cx="985500" cy="12498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3"/>
          <p:cNvCxnSpPr>
            <a:stCxn id="92" idx="4"/>
            <a:endCxn id="99" idx="0"/>
          </p:cNvCxnSpPr>
          <p:nvPr/>
        </p:nvCxnSpPr>
        <p:spPr>
          <a:xfrm flipH="1">
            <a:off x="1194567" y="2941242"/>
            <a:ext cx="43800" cy="17577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13"/>
          <p:cNvCxnSpPr>
            <a:stCxn id="93" idx="2"/>
            <a:endCxn id="91" idx="6"/>
          </p:cNvCxnSpPr>
          <p:nvPr/>
        </p:nvCxnSpPr>
        <p:spPr>
          <a:xfrm flipH="1">
            <a:off x="720566" y="3823716"/>
            <a:ext cx="1822800" cy="49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13"/>
          <p:cNvCxnSpPr>
            <a:stCxn id="93" idx="1"/>
            <a:endCxn id="92" idx="5"/>
          </p:cNvCxnSpPr>
          <p:nvPr/>
        </p:nvCxnSpPr>
        <p:spPr>
          <a:xfrm rot="10800000">
            <a:off x="1378139" y="2883379"/>
            <a:ext cx="1208700" cy="835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13"/>
          <p:cNvCxnSpPr>
            <a:stCxn id="93" idx="0"/>
            <a:endCxn id="95" idx="4"/>
          </p:cNvCxnSpPr>
          <p:nvPr/>
        </p:nvCxnSpPr>
        <p:spPr>
          <a:xfrm rot="10800000">
            <a:off x="2167691" y="1758630"/>
            <a:ext cx="524100" cy="19164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13"/>
          <p:cNvCxnSpPr>
            <a:stCxn id="93" idx="7"/>
            <a:endCxn id="94" idx="3"/>
          </p:cNvCxnSpPr>
          <p:nvPr/>
        </p:nvCxnSpPr>
        <p:spPr>
          <a:xfrm rot="10800000" flipH="1">
            <a:off x="2796742" y="1990879"/>
            <a:ext cx="906300" cy="17277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13"/>
          <p:cNvCxnSpPr>
            <a:stCxn id="94" idx="0"/>
            <a:endCxn id="97" idx="4"/>
          </p:cNvCxnSpPr>
          <p:nvPr/>
        </p:nvCxnSpPr>
        <p:spPr>
          <a:xfrm rot="10800000">
            <a:off x="3037672" y="275004"/>
            <a:ext cx="805200" cy="1377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13"/>
          <p:cNvCxnSpPr>
            <a:stCxn id="100" idx="2"/>
            <a:endCxn id="95" idx="6"/>
          </p:cNvCxnSpPr>
          <p:nvPr/>
        </p:nvCxnSpPr>
        <p:spPr>
          <a:xfrm flipH="1">
            <a:off x="2316035" y="617942"/>
            <a:ext cx="2459100" cy="992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13"/>
          <p:cNvCxnSpPr>
            <a:stCxn id="94" idx="2"/>
            <a:endCxn id="96" idx="6"/>
          </p:cNvCxnSpPr>
          <p:nvPr/>
        </p:nvCxnSpPr>
        <p:spPr>
          <a:xfrm rot="10800000">
            <a:off x="1732768" y="1175856"/>
            <a:ext cx="1912500" cy="675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" name="Google Shape;137;p13"/>
          <p:cNvCxnSpPr>
            <a:stCxn id="99" idx="7"/>
            <a:endCxn id="93" idx="3"/>
          </p:cNvCxnSpPr>
          <p:nvPr/>
        </p:nvCxnSpPr>
        <p:spPr>
          <a:xfrm rot="10800000" flipH="1">
            <a:off x="1277066" y="3928981"/>
            <a:ext cx="1309800" cy="804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13"/>
          <p:cNvCxnSpPr>
            <a:stCxn id="94" idx="7"/>
            <a:endCxn id="100" idx="3"/>
          </p:cNvCxnSpPr>
          <p:nvPr/>
        </p:nvCxnSpPr>
        <p:spPr>
          <a:xfrm rot="10800000" flipH="1">
            <a:off x="3982599" y="722983"/>
            <a:ext cx="836100" cy="987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" name="Google Shape;139;p13"/>
          <p:cNvCxnSpPr>
            <a:stCxn id="97" idx="7"/>
            <a:endCxn id="102" idx="3"/>
          </p:cNvCxnSpPr>
          <p:nvPr/>
        </p:nvCxnSpPr>
        <p:spPr>
          <a:xfrm rot="10800000" flipH="1">
            <a:off x="3177546" y="-818192"/>
            <a:ext cx="1082100" cy="7554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13"/>
          <p:cNvCxnSpPr>
            <a:stCxn id="98" idx="5"/>
            <a:endCxn id="97" idx="2"/>
          </p:cNvCxnSpPr>
          <p:nvPr/>
        </p:nvCxnSpPr>
        <p:spPr>
          <a:xfrm>
            <a:off x="1689346" y="-304082"/>
            <a:ext cx="1150800" cy="381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13"/>
          <p:cNvCxnSpPr>
            <a:stCxn id="97" idx="6"/>
            <a:endCxn id="100" idx="2"/>
          </p:cNvCxnSpPr>
          <p:nvPr/>
        </p:nvCxnSpPr>
        <p:spPr>
          <a:xfrm>
            <a:off x="3235423" y="77182"/>
            <a:ext cx="1539600" cy="540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p13"/>
          <p:cNvCxnSpPr>
            <a:stCxn id="102" idx="4"/>
            <a:endCxn id="100" idx="1"/>
          </p:cNvCxnSpPr>
          <p:nvPr/>
        </p:nvCxnSpPr>
        <p:spPr>
          <a:xfrm>
            <a:off x="4364742" y="-774698"/>
            <a:ext cx="453900" cy="1287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3"/>
          <p:cNvCxnSpPr>
            <a:stCxn id="94" idx="6"/>
            <a:endCxn id="103" idx="2"/>
          </p:cNvCxnSpPr>
          <p:nvPr/>
        </p:nvCxnSpPr>
        <p:spPr>
          <a:xfrm>
            <a:off x="4040476" y="1850856"/>
            <a:ext cx="948600" cy="362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3"/>
          <p:cNvCxnSpPr>
            <a:stCxn id="103" idx="6"/>
            <a:endCxn id="104" idx="3"/>
          </p:cNvCxnSpPr>
          <p:nvPr/>
        </p:nvCxnSpPr>
        <p:spPr>
          <a:xfrm>
            <a:off x="5222526" y="2212929"/>
            <a:ext cx="871200" cy="141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3"/>
          <p:cNvCxnSpPr>
            <a:stCxn id="93" idx="6"/>
            <a:endCxn id="103" idx="3"/>
          </p:cNvCxnSpPr>
          <p:nvPr/>
        </p:nvCxnSpPr>
        <p:spPr>
          <a:xfrm rot="10800000" flipH="1">
            <a:off x="2840215" y="2295516"/>
            <a:ext cx="2183100" cy="1528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3"/>
          <p:cNvCxnSpPr>
            <a:stCxn id="100" idx="5"/>
            <a:endCxn id="104" idx="1"/>
          </p:cNvCxnSpPr>
          <p:nvPr/>
        </p:nvCxnSpPr>
        <p:spPr>
          <a:xfrm>
            <a:off x="5028512" y="723078"/>
            <a:ext cx="1065000" cy="1466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3"/>
          <p:cNvCxnSpPr>
            <a:stCxn id="105" idx="3"/>
            <a:endCxn id="104" idx="7"/>
          </p:cNvCxnSpPr>
          <p:nvPr/>
        </p:nvCxnSpPr>
        <p:spPr>
          <a:xfrm flipH="1">
            <a:off x="6258863" y="1330964"/>
            <a:ext cx="683400" cy="858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3"/>
          <p:cNvCxnSpPr>
            <a:stCxn id="108" idx="4"/>
            <a:endCxn id="105" idx="0"/>
          </p:cNvCxnSpPr>
          <p:nvPr/>
        </p:nvCxnSpPr>
        <p:spPr>
          <a:xfrm flipH="1">
            <a:off x="7047275" y="-387109"/>
            <a:ext cx="98400" cy="1464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3"/>
          <p:cNvCxnSpPr>
            <a:stCxn id="100" idx="6"/>
          </p:cNvCxnSpPr>
          <p:nvPr/>
        </p:nvCxnSpPr>
        <p:spPr>
          <a:xfrm rot="10800000" flipH="1">
            <a:off x="5071984" y="269642"/>
            <a:ext cx="3441900" cy="348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3"/>
          <p:cNvCxnSpPr>
            <a:stCxn id="100" idx="7"/>
            <a:endCxn id="108" idx="3"/>
          </p:cNvCxnSpPr>
          <p:nvPr/>
        </p:nvCxnSpPr>
        <p:spPr>
          <a:xfrm rot="10800000" flipH="1">
            <a:off x="5028512" y="-430695"/>
            <a:ext cx="2012100" cy="943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3"/>
          <p:cNvCxnSpPr>
            <a:stCxn id="105" idx="6"/>
            <a:endCxn id="107" idx="2"/>
          </p:cNvCxnSpPr>
          <p:nvPr/>
        </p:nvCxnSpPr>
        <p:spPr>
          <a:xfrm>
            <a:off x="7195640" y="1225827"/>
            <a:ext cx="1518900" cy="157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13"/>
          <p:cNvCxnSpPr>
            <a:stCxn id="102" idx="5"/>
            <a:endCxn id="107" idx="1"/>
          </p:cNvCxnSpPr>
          <p:nvPr/>
        </p:nvCxnSpPr>
        <p:spPr>
          <a:xfrm>
            <a:off x="4469694" y="-818247"/>
            <a:ext cx="4288200" cy="2096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13"/>
          <p:cNvCxnSpPr>
            <a:stCxn id="107" idx="6"/>
            <a:endCxn id="109" idx="3"/>
          </p:cNvCxnSpPr>
          <p:nvPr/>
        </p:nvCxnSpPr>
        <p:spPr>
          <a:xfrm rot="10800000" flipH="1">
            <a:off x="9011328" y="761443"/>
            <a:ext cx="1149300" cy="621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13"/>
          <p:cNvCxnSpPr>
            <a:stCxn id="106" idx="6"/>
            <a:endCxn id="112" idx="3"/>
          </p:cNvCxnSpPr>
          <p:nvPr/>
        </p:nvCxnSpPr>
        <p:spPr>
          <a:xfrm rot="10800000" flipH="1">
            <a:off x="8931818" y="-461896"/>
            <a:ext cx="1630500" cy="733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13"/>
          <p:cNvCxnSpPr>
            <a:stCxn id="109" idx="7"/>
            <a:endCxn id="112" idx="4"/>
          </p:cNvCxnSpPr>
          <p:nvPr/>
        </p:nvCxnSpPr>
        <p:spPr>
          <a:xfrm rot="10800000" flipH="1">
            <a:off x="10325777" y="-418376"/>
            <a:ext cx="341400" cy="10143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13"/>
          <p:cNvCxnSpPr>
            <a:stCxn id="107" idx="7"/>
            <a:endCxn id="112" idx="4"/>
          </p:cNvCxnSpPr>
          <p:nvPr/>
        </p:nvCxnSpPr>
        <p:spPr>
          <a:xfrm rot="10800000" flipH="1">
            <a:off x="8967855" y="-418294"/>
            <a:ext cx="1699200" cy="1696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13"/>
          <p:cNvCxnSpPr>
            <a:stCxn id="110" idx="2"/>
            <a:endCxn id="106" idx="6"/>
          </p:cNvCxnSpPr>
          <p:nvPr/>
        </p:nvCxnSpPr>
        <p:spPr>
          <a:xfrm rot="10800000">
            <a:off x="8931862" y="271335"/>
            <a:ext cx="2718900" cy="4014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3"/>
          <p:cNvCxnSpPr>
            <a:stCxn id="111" idx="1"/>
            <a:endCxn id="112" idx="5"/>
          </p:cNvCxnSpPr>
          <p:nvPr/>
        </p:nvCxnSpPr>
        <p:spPr>
          <a:xfrm rot="10800000">
            <a:off x="10772192" y="-461809"/>
            <a:ext cx="1291500" cy="20412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>
            <a:stCxn id="111" idx="1"/>
            <a:endCxn id="109" idx="6"/>
          </p:cNvCxnSpPr>
          <p:nvPr/>
        </p:nvCxnSpPr>
        <p:spPr>
          <a:xfrm rot="10800000">
            <a:off x="10359992" y="678791"/>
            <a:ext cx="1703700" cy="900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3"/>
          <p:cNvCxnSpPr>
            <a:stCxn id="111" idx="1"/>
            <a:endCxn id="110" idx="5"/>
          </p:cNvCxnSpPr>
          <p:nvPr/>
        </p:nvCxnSpPr>
        <p:spPr>
          <a:xfrm rot="10800000">
            <a:off x="11904092" y="777791"/>
            <a:ext cx="159600" cy="8016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>
            <a:stCxn id="106" idx="1"/>
            <a:endCxn id="108" idx="5"/>
          </p:cNvCxnSpPr>
          <p:nvPr/>
        </p:nvCxnSpPr>
        <p:spPr>
          <a:xfrm rot="10800000">
            <a:off x="7250487" y="-430570"/>
            <a:ext cx="1344000" cy="561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13"/>
          <p:cNvCxnSpPr>
            <a:stCxn id="113" idx="0"/>
            <a:endCxn id="104" idx="4"/>
          </p:cNvCxnSpPr>
          <p:nvPr/>
        </p:nvCxnSpPr>
        <p:spPr>
          <a:xfrm rot="10800000" flipH="1">
            <a:off x="5790423" y="2388865"/>
            <a:ext cx="385800" cy="19275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13"/>
          <p:cNvCxnSpPr>
            <a:stCxn id="93" idx="5"/>
            <a:endCxn id="113" idx="2"/>
          </p:cNvCxnSpPr>
          <p:nvPr/>
        </p:nvCxnSpPr>
        <p:spPr>
          <a:xfrm>
            <a:off x="2796742" y="3928852"/>
            <a:ext cx="2845200" cy="5361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" name="Google Shape;164;p13"/>
          <p:cNvCxnSpPr>
            <a:stCxn id="100" idx="5"/>
            <a:endCxn id="105" idx="2"/>
          </p:cNvCxnSpPr>
          <p:nvPr/>
        </p:nvCxnSpPr>
        <p:spPr>
          <a:xfrm>
            <a:off x="5028512" y="723078"/>
            <a:ext cx="1870200" cy="5028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5" name="Google Shape;165;p13"/>
          <p:cNvCxnSpPr>
            <a:stCxn id="114" idx="3"/>
            <a:endCxn id="110" idx="7"/>
          </p:cNvCxnSpPr>
          <p:nvPr/>
        </p:nvCxnSpPr>
        <p:spPr>
          <a:xfrm flipH="1">
            <a:off x="11904275" y="-126198"/>
            <a:ext cx="615000" cy="693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3"/>
          <p:cNvSpPr/>
          <p:nvPr/>
        </p:nvSpPr>
        <p:spPr>
          <a:xfrm>
            <a:off x="7251519" y="1873198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7251519" y="2684473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7251519" y="3495748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7251519" y="4307023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13"/>
          <p:cNvGrpSpPr/>
          <p:nvPr/>
        </p:nvGrpSpPr>
        <p:grpSpPr>
          <a:xfrm>
            <a:off x="8236393" y="1896656"/>
            <a:ext cx="2357190" cy="495300"/>
            <a:chOff x="8858444" y="2013481"/>
            <a:chExt cx="2357190" cy="495300"/>
          </a:xfrm>
        </p:grpSpPr>
        <p:sp>
          <p:nvSpPr>
            <p:cNvPr id="171" name="Google Shape;171;p1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 txBox="1"/>
            <p:nvPr/>
          </p:nvSpPr>
          <p:spPr>
            <a:xfrm>
              <a:off x="8870160" y="2038139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introduce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3"/>
          <p:cNvGrpSpPr/>
          <p:nvPr/>
        </p:nvGrpSpPr>
        <p:grpSpPr>
          <a:xfrm>
            <a:off x="8236393" y="2713846"/>
            <a:ext cx="2357190" cy="495300"/>
            <a:chOff x="8859539" y="2817720"/>
            <a:chExt cx="2357190" cy="495300"/>
          </a:xfrm>
        </p:grpSpPr>
        <p:sp>
          <p:nvSpPr>
            <p:cNvPr id="174" name="Google Shape;174;p1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3"/>
            <p:cNvSpPr txBox="1"/>
            <p:nvPr/>
          </p:nvSpPr>
          <p:spPr>
            <a:xfrm>
              <a:off x="8871255" y="2842378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 description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76" name="Google Shape;176;p13"/>
          <p:cNvGrpSpPr/>
          <p:nvPr/>
        </p:nvGrpSpPr>
        <p:grpSpPr>
          <a:xfrm>
            <a:off x="8236393" y="3531036"/>
            <a:ext cx="2357190" cy="495300"/>
            <a:chOff x="8858444" y="3567629"/>
            <a:chExt cx="2357190" cy="495300"/>
          </a:xfrm>
        </p:grpSpPr>
        <p:sp>
          <p:nvSpPr>
            <p:cNvPr id="177" name="Google Shape;177;p13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 txBox="1"/>
            <p:nvPr/>
          </p:nvSpPr>
          <p:spPr>
            <a:xfrm>
              <a:off x="8870160" y="3592287"/>
              <a:ext cx="23454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 Tools</a:t>
              </a:r>
              <a:endPara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8236393" y="4348226"/>
            <a:ext cx="2357190" cy="495300"/>
            <a:chOff x="8846728" y="4295858"/>
            <a:chExt cx="2357190" cy="495300"/>
          </a:xfrm>
        </p:grpSpPr>
        <p:sp>
          <p:nvSpPr>
            <p:cNvPr id="180" name="Google Shape;180;p13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3"/>
            <p:cNvSpPr txBox="1"/>
            <p:nvPr/>
          </p:nvSpPr>
          <p:spPr>
            <a:xfrm>
              <a:off x="8858444" y="4320516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Challenges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3"/>
          <p:cNvSpPr/>
          <p:nvPr/>
        </p:nvSpPr>
        <p:spPr>
          <a:xfrm>
            <a:off x="7250469" y="5118298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13"/>
          <p:cNvGrpSpPr/>
          <p:nvPr/>
        </p:nvGrpSpPr>
        <p:grpSpPr>
          <a:xfrm>
            <a:off x="8235343" y="5159501"/>
            <a:ext cx="2357116" cy="495300"/>
            <a:chOff x="8846728" y="4295858"/>
            <a:chExt cx="2357116" cy="495300"/>
          </a:xfrm>
        </p:grpSpPr>
        <p:sp>
          <p:nvSpPr>
            <p:cNvPr id="184" name="Google Shape;184;p13"/>
            <p:cNvSpPr/>
            <p:nvPr/>
          </p:nvSpPr>
          <p:spPr>
            <a:xfrm>
              <a:off x="8846728" y="4295858"/>
              <a:ext cx="235710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3"/>
            <p:cNvSpPr txBox="1"/>
            <p:nvPr/>
          </p:nvSpPr>
          <p:spPr>
            <a:xfrm>
              <a:off x="8858444" y="4320516"/>
              <a:ext cx="234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Project demo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3"/>
          <p:cNvSpPr/>
          <p:nvPr/>
        </p:nvSpPr>
        <p:spPr>
          <a:xfrm>
            <a:off x="7250469" y="5929573"/>
            <a:ext cx="582900" cy="5829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rgbClr val="FBFDFE">
                  <a:alpha val="2470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13"/>
          <p:cNvGrpSpPr/>
          <p:nvPr/>
        </p:nvGrpSpPr>
        <p:grpSpPr>
          <a:xfrm>
            <a:off x="8235343" y="5970776"/>
            <a:ext cx="2357116" cy="495300"/>
            <a:chOff x="8846728" y="4295858"/>
            <a:chExt cx="2357116" cy="495300"/>
          </a:xfrm>
        </p:grpSpPr>
        <p:sp>
          <p:nvSpPr>
            <p:cNvPr id="188" name="Google Shape;188;p13"/>
            <p:cNvSpPr/>
            <p:nvPr/>
          </p:nvSpPr>
          <p:spPr>
            <a:xfrm>
              <a:off x="8846728" y="4295858"/>
              <a:ext cx="2357100" cy="495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3"/>
            <p:cNvSpPr txBox="1"/>
            <p:nvPr/>
          </p:nvSpPr>
          <p:spPr>
            <a:xfrm>
              <a:off x="8858444" y="4320516"/>
              <a:ext cx="234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3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4308486" y="2291616"/>
            <a:ext cx="43568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4055522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14"/>
          <p:cNvCxnSpPr/>
          <p:nvPr/>
        </p:nvCxnSpPr>
        <p:spPr>
          <a:xfrm rot="10800000" flipH="1">
            <a:off x="4363841" y="3228018"/>
            <a:ext cx="671649" cy="3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14"/>
          <p:cNvCxnSpPr>
            <a:stCxn id="197" idx="6"/>
            <a:endCxn id="198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14"/>
          <p:cNvCxnSpPr>
            <a:stCxn id="198" idx="6"/>
            <a:endCxn id="200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14"/>
          <p:cNvCxnSpPr>
            <a:stCxn id="200" idx="6"/>
            <a:endCxn id="199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14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14"/>
          <p:cNvCxnSpPr>
            <a:stCxn id="205" idx="3"/>
            <a:endCxn id="199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/>
        </p:nvSpPr>
        <p:spPr>
          <a:xfrm>
            <a:off x="3892405" y="186776"/>
            <a:ext cx="4356801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Team Members</a:t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2598936" y="3670331"/>
            <a:ext cx="2076683" cy="2040050"/>
          </a:xfrm>
          <a:custGeom>
            <a:avLst/>
            <a:gdLst/>
            <a:ahLst/>
            <a:cxnLst/>
            <a:rect l="l" t="t" r="r" b="b"/>
            <a:pathLst>
              <a:path w="2076683" h="2040050" extrusionOk="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5121579" y="3670331"/>
            <a:ext cx="2076683" cy="20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7644222" y="3670331"/>
            <a:ext cx="2076683" cy="2040050"/>
          </a:xfrm>
          <a:custGeom>
            <a:avLst/>
            <a:gdLst/>
            <a:ahLst/>
            <a:cxnLst/>
            <a:rect l="l" t="t" r="r" b="b"/>
            <a:pathLst>
              <a:path w="2076683" h="2040050" extrusionOk="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15"/>
          <p:cNvGrpSpPr/>
          <p:nvPr/>
        </p:nvGrpSpPr>
        <p:grpSpPr>
          <a:xfrm>
            <a:off x="2476556" y="1323176"/>
            <a:ext cx="2193602" cy="4387205"/>
            <a:chOff x="1268594" y="1273496"/>
            <a:chExt cx="2193602" cy="4387205"/>
          </a:xfrm>
        </p:grpSpPr>
        <p:cxnSp>
          <p:nvCxnSpPr>
            <p:cNvPr id="216" name="Google Shape;216;p15"/>
            <p:cNvCxnSpPr/>
            <p:nvPr/>
          </p:nvCxnSpPr>
          <p:spPr>
            <a:xfrm>
              <a:off x="1281294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7" name="Google Shape;217;p15"/>
            <p:cNvSpPr/>
            <p:nvPr/>
          </p:nvSpPr>
          <p:spPr>
            <a:xfrm>
              <a:off x="1268594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1452324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Peter Martin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5"/>
          <p:cNvGrpSpPr/>
          <p:nvPr/>
        </p:nvGrpSpPr>
        <p:grpSpPr>
          <a:xfrm>
            <a:off x="4999199" y="1323176"/>
            <a:ext cx="2193602" cy="4387205"/>
            <a:chOff x="3791237" y="1273496"/>
            <a:chExt cx="2193602" cy="4387205"/>
          </a:xfrm>
        </p:grpSpPr>
        <p:cxnSp>
          <p:nvCxnSpPr>
            <p:cNvPr id="220" name="Google Shape;220;p15"/>
            <p:cNvCxnSpPr/>
            <p:nvPr/>
          </p:nvCxnSpPr>
          <p:spPr>
            <a:xfrm>
              <a:off x="3803937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1" name="Google Shape;221;p15"/>
            <p:cNvSpPr/>
            <p:nvPr/>
          </p:nvSpPr>
          <p:spPr>
            <a:xfrm>
              <a:off x="3791237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974967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Robert Sarno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5"/>
          <p:cNvGrpSpPr/>
          <p:nvPr/>
        </p:nvGrpSpPr>
        <p:grpSpPr>
          <a:xfrm>
            <a:off x="7521842" y="1323176"/>
            <a:ext cx="2193602" cy="4387205"/>
            <a:chOff x="6313880" y="1273496"/>
            <a:chExt cx="2193602" cy="4387205"/>
          </a:xfrm>
        </p:grpSpPr>
        <p:cxnSp>
          <p:nvCxnSpPr>
            <p:cNvPr id="224" name="Google Shape;224;p15"/>
            <p:cNvCxnSpPr/>
            <p:nvPr/>
          </p:nvCxnSpPr>
          <p:spPr>
            <a:xfrm>
              <a:off x="6326580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" name="Google Shape;225;p15"/>
            <p:cNvSpPr/>
            <p:nvPr/>
          </p:nvSpPr>
          <p:spPr>
            <a:xfrm>
              <a:off x="6313880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6497611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Max Macaluso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5"/>
          <p:cNvGrpSpPr/>
          <p:nvPr/>
        </p:nvGrpSpPr>
        <p:grpSpPr>
          <a:xfrm>
            <a:off x="2574539" y="3972409"/>
            <a:ext cx="2010300" cy="2092354"/>
            <a:chOff x="1390975" y="3922729"/>
            <a:chExt cx="2010300" cy="2092354"/>
          </a:xfrm>
        </p:grpSpPr>
        <p:sp>
          <p:nvSpPr>
            <p:cNvPr id="228" name="Google Shape;228;p15"/>
            <p:cNvSpPr/>
            <p:nvPr/>
          </p:nvSpPr>
          <p:spPr>
            <a:xfrm>
              <a:off x="1390975" y="4261283"/>
              <a:ext cx="2010300" cy="17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Connecting frontend and server.js.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Connecting APIs of music application with our server.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415372" y="3922729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Integration layer</a:t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0" name="Google Shape;230;p15"/>
          <p:cNvGrpSpPr/>
          <p:nvPr/>
        </p:nvGrpSpPr>
        <p:grpSpPr>
          <a:xfrm>
            <a:off x="5090851" y="3972409"/>
            <a:ext cx="2010300" cy="2092354"/>
            <a:chOff x="1377875" y="3922729"/>
            <a:chExt cx="2010300" cy="2092354"/>
          </a:xfrm>
        </p:grpSpPr>
        <p:sp>
          <p:nvSpPr>
            <p:cNvPr id="231" name="Google Shape;231;p15"/>
            <p:cNvSpPr/>
            <p:nvPr/>
          </p:nvSpPr>
          <p:spPr>
            <a:xfrm>
              <a:off x="1377875" y="4261283"/>
              <a:ext cx="2010300" cy="17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Connecting backend and server.js.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Registration and login system.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402272" y="3922729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Integration layer</a:t>
              </a:r>
              <a:endParaRPr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3" name="Google Shape;233;p15"/>
          <p:cNvGrpSpPr/>
          <p:nvPr/>
        </p:nvGrpSpPr>
        <p:grpSpPr>
          <a:xfrm>
            <a:off x="7644200" y="3972409"/>
            <a:ext cx="2010300" cy="1490262"/>
            <a:chOff x="1390972" y="3549354"/>
            <a:chExt cx="2010300" cy="1490262"/>
          </a:xfrm>
        </p:grpSpPr>
        <p:sp>
          <p:nvSpPr>
            <p:cNvPr id="234" name="Google Shape;234;p15"/>
            <p:cNvSpPr/>
            <p:nvPr/>
          </p:nvSpPr>
          <p:spPr>
            <a:xfrm>
              <a:off x="1390972" y="3887916"/>
              <a:ext cx="2010300" cy="11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Music application link page.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Music playlist apge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415372" y="3549354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297" y="1911050"/>
            <a:ext cx="1927750" cy="1927750"/>
          </a:xfrm>
          <a:prstGeom prst="rect">
            <a:avLst/>
          </a:prstGeom>
          <a:noFill/>
          <a:ln w="8890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C4260ED-6FBB-4FB0-8C52-2957AEC0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4" t="8459" r="35243" b="12710"/>
          <a:stretch>
            <a:fillRect/>
          </a:stretch>
        </p:blipFill>
        <p:spPr>
          <a:xfrm rot="5400000">
            <a:off x="2574539" y="1836895"/>
            <a:ext cx="2076679" cy="2076679"/>
          </a:xfrm>
          <a:custGeom>
            <a:avLst/>
            <a:gdLst>
              <a:gd name="connsiteX0" fmla="*/ 0 w 3378887"/>
              <a:gd name="connsiteY0" fmla="*/ 3378887 h 3378887"/>
              <a:gd name="connsiteX1" fmla="*/ 0 w 3378887"/>
              <a:gd name="connsiteY1" fmla="*/ 0 h 3378887"/>
              <a:gd name="connsiteX2" fmla="*/ 3378887 w 3378887"/>
              <a:gd name="connsiteY2" fmla="*/ 0 h 3378887"/>
              <a:gd name="connsiteX3" fmla="*/ 3378887 w 3378887"/>
              <a:gd name="connsiteY3" fmla="*/ 3378887 h 33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887" h="3378887">
                <a:moveTo>
                  <a:pt x="0" y="3378887"/>
                </a:moveTo>
                <a:lnTo>
                  <a:pt x="0" y="0"/>
                </a:lnTo>
                <a:lnTo>
                  <a:pt x="3378887" y="0"/>
                </a:lnTo>
                <a:lnTo>
                  <a:pt x="3378887" y="3378887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D439DF-C469-47ED-A53B-0A256BA0A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851" y="1831691"/>
            <a:ext cx="2073972" cy="20560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/>
          <p:nvPr/>
        </p:nvSpPr>
        <p:spPr>
          <a:xfrm>
            <a:off x="3892405" y="186776"/>
            <a:ext cx="4356801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3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Team Members</a:t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>
            <a:off x="2598936" y="3670331"/>
            <a:ext cx="2076683" cy="2040050"/>
          </a:xfrm>
          <a:custGeom>
            <a:avLst/>
            <a:gdLst/>
            <a:ahLst/>
            <a:cxnLst/>
            <a:rect l="l" t="t" r="r" b="b"/>
            <a:pathLst>
              <a:path w="2076683" h="2040050" extrusionOk="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5121579" y="3670331"/>
            <a:ext cx="2076683" cy="204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7644222" y="3670331"/>
            <a:ext cx="2076683" cy="2040050"/>
          </a:xfrm>
          <a:custGeom>
            <a:avLst/>
            <a:gdLst/>
            <a:ahLst/>
            <a:cxnLst/>
            <a:rect l="l" t="t" r="r" b="b"/>
            <a:pathLst>
              <a:path w="2076683" h="2040050" extrusionOk="0">
                <a:moveTo>
                  <a:pt x="0" y="0"/>
                </a:moveTo>
                <a:lnTo>
                  <a:pt x="2076683" y="0"/>
                </a:lnTo>
                <a:lnTo>
                  <a:pt x="2076683" y="2040050"/>
                </a:lnTo>
                <a:lnTo>
                  <a:pt x="0" y="20400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6"/>
          <p:cNvGrpSpPr/>
          <p:nvPr/>
        </p:nvGrpSpPr>
        <p:grpSpPr>
          <a:xfrm>
            <a:off x="2476556" y="1323176"/>
            <a:ext cx="2193602" cy="4387205"/>
            <a:chOff x="1268594" y="1273496"/>
            <a:chExt cx="2193602" cy="4387205"/>
          </a:xfrm>
        </p:grpSpPr>
        <p:cxnSp>
          <p:nvCxnSpPr>
            <p:cNvPr id="246" name="Google Shape;246;p16"/>
            <p:cNvCxnSpPr/>
            <p:nvPr/>
          </p:nvCxnSpPr>
          <p:spPr>
            <a:xfrm>
              <a:off x="1281294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7" name="Google Shape;247;p16"/>
            <p:cNvSpPr/>
            <p:nvPr/>
          </p:nvSpPr>
          <p:spPr>
            <a:xfrm>
              <a:off x="1268594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452324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Jiahao Wang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6"/>
          <p:cNvGrpSpPr/>
          <p:nvPr/>
        </p:nvGrpSpPr>
        <p:grpSpPr>
          <a:xfrm>
            <a:off x="4999199" y="1323176"/>
            <a:ext cx="2193602" cy="4387205"/>
            <a:chOff x="3791237" y="1273496"/>
            <a:chExt cx="2193602" cy="4387205"/>
          </a:xfrm>
        </p:grpSpPr>
        <p:cxnSp>
          <p:nvCxnSpPr>
            <p:cNvPr id="250" name="Google Shape;250;p16"/>
            <p:cNvCxnSpPr/>
            <p:nvPr/>
          </p:nvCxnSpPr>
          <p:spPr>
            <a:xfrm>
              <a:off x="3803937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16"/>
            <p:cNvSpPr/>
            <p:nvPr/>
          </p:nvSpPr>
          <p:spPr>
            <a:xfrm>
              <a:off x="3791237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74967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Zongyi Huang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6"/>
          <p:cNvGrpSpPr/>
          <p:nvPr/>
        </p:nvGrpSpPr>
        <p:grpSpPr>
          <a:xfrm>
            <a:off x="7521842" y="1323176"/>
            <a:ext cx="2193602" cy="4387205"/>
            <a:chOff x="6313880" y="1273496"/>
            <a:chExt cx="2193602" cy="4387205"/>
          </a:xfrm>
        </p:grpSpPr>
        <p:cxnSp>
          <p:nvCxnSpPr>
            <p:cNvPr id="254" name="Google Shape;254;p16"/>
            <p:cNvCxnSpPr/>
            <p:nvPr/>
          </p:nvCxnSpPr>
          <p:spPr>
            <a:xfrm>
              <a:off x="6326580" y="1712217"/>
              <a:ext cx="0" cy="3948484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381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5" name="Google Shape;255;p16"/>
            <p:cNvSpPr/>
            <p:nvPr/>
          </p:nvSpPr>
          <p:spPr>
            <a:xfrm>
              <a:off x="6313880" y="1273496"/>
              <a:ext cx="2193602" cy="438720"/>
            </a:xfrm>
            <a:custGeom>
              <a:avLst/>
              <a:gdLst/>
              <a:ahLst/>
              <a:cxnLst/>
              <a:rect l="l" t="t" r="r" b="b"/>
              <a:pathLst>
                <a:path w="2193602" h="438720" extrusionOk="0">
                  <a:moveTo>
                    <a:pt x="0" y="0"/>
                  </a:moveTo>
                  <a:lnTo>
                    <a:pt x="2193602" y="0"/>
                  </a:lnTo>
                  <a:lnTo>
                    <a:pt x="2193602" y="438720"/>
                  </a:lnTo>
                  <a:lnTo>
                    <a:pt x="0" y="438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5875" tIns="55875" rIns="55875" bIns="55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497611" y="1323579"/>
              <a:ext cx="182614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Keyu Wu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6"/>
          <p:cNvGrpSpPr/>
          <p:nvPr/>
        </p:nvGrpSpPr>
        <p:grpSpPr>
          <a:xfrm>
            <a:off x="2574539" y="3982184"/>
            <a:ext cx="2010300" cy="2092354"/>
            <a:chOff x="1390975" y="3932504"/>
            <a:chExt cx="2010300" cy="2092354"/>
          </a:xfrm>
        </p:grpSpPr>
        <p:sp>
          <p:nvSpPr>
            <p:cNvPr id="258" name="Google Shape;258;p16"/>
            <p:cNvSpPr/>
            <p:nvPr/>
          </p:nvSpPr>
          <p:spPr>
            <a:xfrm>
              <a:off x="1390975" y="4271058"/>
              <a:ext cx="2010300" cy="17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User login and sign up page.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Music playlist page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415372" y="3932504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60" name="Google Shape;260;p16"/>
          <p:cNvGrpSpPr/>
          <p:nvPr/>
        </p:nvGrpSpPr>
        <p:grpSpPr>
          <a:xfrm>
            <a:off x="5093589" y="3982209"/>
            <a:ext cx="2010300" cy="2092354"/>
            <a:chOff x="1380613" y="3932529"/>
            <a:chExt cx="2010300" cy="2092354"/>
          </a:xfrm>
        </p:grpSpPr>
        <p:sp>
          <p:nvSpPr>
            <p:cNvPr id="261" name="Google Shape;261;p16"/>
            <p:cNvSpPr/>
            <p:nvPr/>
          </p:nvSpPr>
          <p:spPr>
            <a:xfrm>
              <a:off x="1380613" y="4271083"/>
              <a:ext cx="2010300" cy="17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Database design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Presentation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PowerPoint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405009" y="3932529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</a:t>
              </a:r>
              <a:endParaRPr/>
            </a:p>
          </p:txBody>
        </p:sp>
      </p:grpSp>
      <p:grpSp>
        <p:nvGrpSpPr>
          <p:cNvPr id="263" name="Google Shape;263;p16"/>
          <p:cNvGrpSpPr/>
          <p:nvPr/>
        </p:nvGrpSpPr>
        <p:grpSpPr>
          <a:xfrm>
            <a:off x="7607128" y="3982209"/>
            <a:ext cx="2010300" cy="2092354"/>
            <a:chOff x="1390975" y="3455654"/>
            <a:chExt cx="2010300" cy="2092354"/>
          </a:xfrm>
        </p:grpSpPr>
        <p:sp>
          <p:nvSpPr>
            <p:cNvPr id="264" name="Google Shape;264;p16"/>
            <p:cNvSpPr/>
            <p:nvPr/>
          </p:nvSpPr>
          <p:spPr>
            <a:xfrm>
              <a:off x="1390975" y="3794208"/>
              <a:ext cx="2010300" cy="17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Creating database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· Helping other</a:t>
              </a:r>
              <a:endParaRPr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groupmembers.</a:t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15372" y="3455654"/>
              <a:ext cx="18084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</a:t>
              </a:r>
              <a:endParaRPr/>
            </a:p>
          </p:txBody>
        </p:sp>
      </p:grpSp>
      <p:pic>
        <p:nvPicPr>
          <p:cNvPr id="267" name="Google Shape;2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375" y="1812875"/>
            <a:ext cx="2076700" cy="2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C0067E-C514-45FA-AB74-0AD654EA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32" y="1820972"/>
            <a:ext cx="2089285" cy="20970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C2E899-3984-459B-9487-863DCEB38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91" y="1820972"/>
            <a:ext cx="2040050" cy="20400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/>
          <p:nvPr/>
        </p:nvSpPr>
        <p:spPr>
          <a:xfrm>
            <a:off x="6552125" y="4413900"/>
            <a:ext cx="3710100" cy="325500"/>
          </a:xfrm>
          <a:prstGeom prst="rect">
            <a:avLst/>
          </a:prstGeom>
          <a:solidFill>
            <a:srgbClr val="599B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6552125" y="3217675"/>
            <a:ext cx="3710100" cy="325500"/>
          </a:xfrm>
          <a:prstGeom prst="rect">
            <a:avLst/>
          </a:prstGeom>
          <a:solidFill>
            <a:srgbClr val="599B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6552125" y="1365900"/>
            <a:ext cx="3710100" cy="325500"/>
          </a:xfrm>
          <a:prstGeom prst="rect">
            <a:avLst/>
          </a:prstGeom>
          <a:solidFill>
            <a:srgbClr val="599B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621650" y="1365900"/>
            <a:ext cx="5836200" cy="325500"/>
          </a:xfrm>
          <a:prstGeom prst="rect">
            <a:avLst/>
          </a:prstGeom>
          <a:solidFill>
            <a:srgbClr val="599B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ctrTitle"/>
          </p:nvPr>
        </p:nvSpPr>
        <p:spPr>
          <a:xfrm>
            <a:off x="367850" y="424325"/>
            <a:ext cx="4621500" cy="67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>
                <a:solidFill>
                  <a:srgbClr val="FFFFFF"/>
                </a:solidFill>
              </a:rPr>
              <a:t>Project management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621650" y="1272925"/>
            <a:ext cx="56838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Project Plan: Trello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50" y="1767000"/>
            <a:ext cx="5836201" cy="3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6512650" y="1272925"/>
            <a:ext cx="5521500" cy="4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Communication Tool: Discord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Document Share Tool: Github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 Meeting time:  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—A brief talk after recitation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—Meet every Tuesday at CSEL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—Substitution : Saturday at CSEL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775" y="1767000"/>
            <a:ext cx="1759807" cy="136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125" y="3629800"/>
            <a:ext cx="5095239" cy="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288" name="Google Shape;288;p18"/>
          <p:cNvSpPr/>
          <p:nvPr/>
        </p:nvSpPr>
        <p:spPr>
          <a:xfrm>
            <a:off x="4107818" y="3075659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>
            <a:gsLst>
              <a:gs pos="0">
                <a:schemeClr val="lt1"/>
              </a:gs>
              <a:gs pos="58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18"/>
          <p:cNvCxnSpPr>
            <a:stCxn id="288" idx="6"/>
          </p:cNvCxnSpPr>
          <p:nvPr/>
        </p:nvCxnSpPr>
        <p:spPr>
          <a:xfrm>
            <a:off x="4404667" y="3224344"/>
            <a:ext cx="671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18"/>
          <p:cNvCxnSpPr>
            <a:stCxn id="289" idx="6"/>
            <a:endCxn id="290" idx="2"/>
          </p:cNvCxnSpPr>
          <p:nvPr/>
        </p:nvCxnSpPr>
        <p:spPr>
          <a:xfrm>
            <a:off x="5507523" y="3214047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" name="Google Shape;295;p18"/>
          <p:cNvCxnSpPr>
            <a:stCxn id="290" idx="6"/>
            <a:endCxn id="292" idx="2"/>
          </p:cNvCxnSpPr>
          <p:nvPr/>
        </p:nvCxnSpPr>
        <p:spPr>
          <a:xfrm>
            <a:off x="6500087" y="3214047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" name="Google Shape;296;p18"/>
          <p:cNvCxnSpPr>
            <a:stCxn id="292" idx="6"/>
            <a:endCxn id="291" idx="2"/>
          </p:cNvCxnSpPr>
          <p:nvPr/>
        </p:nvCxnSpPr>
        <p:spPr>
          <a:xfrm>
            <a:off x="7691563" y="3214047"/>
            <a:ext cx="8253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8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>
            <a:gsLst>
              <a:gs pos="0">
                <a:schemeClr val="lt1"/>
              </a:gs>
              <a:gs pos="60000">
                <a:srgbClr val="FBFDFE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18"/>
          <p:cNvCxnSpPr>
            <a:stCxn id="297" idx="3"/>
            <a:endCxn id="291" idx="7"/>
          </p:cNvCxnSpPr>
          <p:nvPr/>
        </p:nvCxnSpPr>
        <p:spPr>
          <a:xfrm flipH="1">
            <a:off x="8770106" y="2822893"/>
            <a:ext cx="385800" cy="2859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18"/>
          <p:cNvSpPr/>
          <p:nvPr/>
        </p:nvSpPr>
        <p:spPr>
          <a:xfrm>
            <a:off x="4395184" y="2438804"/>
            <a:ext cx="391295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description</a:t>
            </a:r>
            <a:endParaRPr sz="4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0" y="2339382"/>
            <a:ext cx="1818037" cy="18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7298" y="2771980"/>
            <a:ext cx="781221" cy="78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/>
          <p:cNvPicPr preferRelativeResize="0"/>
          <p:nvPr/>
        </p:nvPicPr>
        <p:blipFill rotWithShape="1">
          <a:blip r:embed="rId5">
            <a:alphaModFix/>
          </a:blip>
          <a:srcRect l="37933" t="37623" r="9550" b="10092"/>
          <a:stretch/>
        </p:blipFill>
        <p:spPr>
          <a:xfrm>
            <a:off x="2631816" y="1108359"/>
            <a:ext cx="656712" cy="656712"/>
          </a:xfrm>
          <a:custGeom>
            <a:avLst/>
            <a:gdLst/>
            <a:ahLst/>
            <a:cxnLst/>
            <a:rect l="l" t="t" r="r" b="b"/>
            <a:pathLst>
              <a:path w="1120514" h="1120514" extrusionOk="0">
                <a:moveTo>
                  <a:pt x="560257" y="0"/>
                </a:moveTo>
                <a:cubicBezTo>
                  <a:pt x="869678" y="0"/>
                  <a:pt x="1120514" y="250836"/>
                  <a:pt x="1120514" y="560257"/>
                </a:cubicBezTo>
                <a:cubicBezTo>
                  <a:pt x="1120514" y="869678"/>
                  <a:pt x="869678" y="1120514"/>
                  <a:pt x="560257" y="1120514"/>
                </a:cubicBezTo>
                <a:cubicBezTo>
                  <a:pt x="250836" y="1120514"/>
                  <a:pt x="0" y="869678"/>
                  <a:pt x="0" y="560257"/>
                </a:cubicBezTo>
                <a:cubicBezTo>
                  <a:pt x="0" y="250836"/>
                  <a:pt x="250836" y="0"/>
                  <a:pt x="56025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8" name="Google Shape;308;p19"/>
          <p:cNvPicPr preferRelativeResize="0"/>
          <p:nvPr/>
        </p:nvPicPr>
        <p:blipFill rotWithShape="1">
          <a:blip r:embed="rId6">
            <a:alphaModFix/>
          </a:blip>
          <a:srcRect l="4416" t="4416" r="4416" b="4416"/>
          <a:stretch/>
        </p:blipFill>
        <p:spPr>
          <a:xfrm>
            <a:off x="5589681" y="144280"/>
            <a:ext cx="656712" cy="656712"/>
          </a:xfrm>
          <a:custGeom>
            <a:avLst/>
            <a:gdLst/>
            <a:ahLst/>
            <a:cxnLst/>
            <a:rect l="l" t="t" r="r" b="b"/>
            <a:pathLst>
              <a:path w="1367162" h="1367162" extrusionOk="0">
                <a:moveTo>
                  <a:pt x="683581" y="0"/>
                </a:moveTo>
                <a:cubicBezTo>
                  <a:pt x="1061112" y="0"/>
                  <a:pt x="1367162" y="306050"/>
                  <a:pt x="1367162" y="683581"/>
                </a:cubicBezTo>
                <a:cubicBezTo>
                  <a:pt x="1367162" y="1061112"/>
                  <a:pt x="1061112" y="1367162"/>
                  <a:pt x="683581" y="1367162"/>
                </a:cubicBezTo>
                <a:cubicBezTo>
                  <a:pt x="306050" y="1367162"/>
                  <a:pt x="0" y="1061112"/>
                  <a:pt x="0" y="683581"/>
                </a:cubicBezTo>
                <a:cubicBezTo>
                  <a:pt x="0" y="306050"/>
                  <a:pt x="306050" y="0"/>
                  <a:pt x="68358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9" name="Google Shape;309;p19"/>
          <p:cNvPicPr preferRelativeResize="0"/>
          <p:nvPr/>
        </p:nvPicPr>
        <p:blipFill rotWithShape="1">
          <a:blip r:embed="rId7">
            <a:alphaModFix/>
          </a:blip>
          <a:srcRect l="3120" t="3120" r="3119" b="3119"/>
          <a:stretch/>
        </p:blipFill>
        <p:spPr>
          <a:xfrm>
            <a:off x="10402259" y="2769505"/>
            <a:ext cx="741228" cy="741228"/>
          </a:xfrm>
          <a:custGeom>
            <a:avLst/>
            <a:gdLst/>
            <a:ahLst/>
            <a:cxnLst/>
            <a:rect l="l" t="t" r="r" b="b"/>
            <a:pathLst>
              <a:path w="1235380" h="1235380" extrusionOk="0">
                <a:moveTo>
                  <a:pt x="617690" y="0"/>
                </a:moveTo>
                <a:cubicBezTo>
                  <a:pt x="958831" y="0"/>
                  <a:pt x="1235380" y="276549"/>
                  <a:pt x="1235380" y="617690"/>
                </a:cubicBezTo>
                <a:cubicBezTo>
                  <a:pt x="1235380" y="958831"/>
                  <a:pt x="958831" y="1235380"/>
                  <a:pt x="617690" y="1235380"/>
                </a:cubicBezTo>
                <a:cubicBezTo>
                  <a:pt x="276549" y="1235380"/>
                  <a:pt x="0" y="958831"/>
                  <a:pt x="0" y="617690"/>
                </a:cubicBezTo>
                <a:cubicBezTo>
                  <a:pt x="0" y="276549"/>
                  <a:pt x="276549" y="0"/>
                  <a:pt x="61769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 rotWithShape="1">
          <a:blip r:embed="rId8">
            <a:alphaModFix/>
          </a:blip>
          <a:srcRect l="28701" t="21601" r="28701" b="21602"/>
          <a:stretch/>
        </p:blipFill>
        <p:spPr>
          <a:xfrm>
            <a:off x="2631813" y="4985235"/>
            <a:ext cx="708905" cy="708905"/>
          </a:xfrm>
          <a:custGeom>
            <a:avLst/>
            <a:gdLst/>
            <a:ahLst/>
            <a:cxnLst/>
            <a:rect l="l" t="t" r="r" b="b"/>
            <a:pathLst>
              <a:path w="1038688" h="1038688" extrusionOk="0">
                <a:moveTo>
                  <a:pt x="519344" y="0"/>
                </a:moveTo>
                <a:cubicBezTo>
                  <a:pt x="806170" y="0"/>
                  <a:pt x="1038688" y="232518"/>
                  <a:pt x="1038688" y="519344"/>
                </a:cubicBezTo>
                <a:cubicBezTo>
                  <a:pt x="1038688" y="806170"/>
                  <a:pt x="806170" y="1038688"/>
                  <a:pt x="519344" y="1038688"/>
                </a:cubicBezTo>
                <a:cubicBezTo>
                  <a:pt x="232518" y="1038688"/>
                  <a:pt x="0" y="806170"/>
                  <a:pt x="0" y="519344"/>
                </a:cubicBezTo>
                <a:cubicBezTo>
                  <a:pt x="0" y="232518"/>
                  <a:pt x="232518" y="0"/>
                  <a:pt x="5193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9">
            <a:alphaModFix/>
          </a:blip>
          <a:srcRect l="30014" t="10029" r="30014" b="10029"/>
          <a:stretch/>
        </p:blipFill>
        <p:spPr>
          <a:xfrm>
            <a:off x="5537934" y="5813070"/>
            <a:ext cx="759574" cy="759574"/>
          </a:xfrm>
          <a:custGeom>
            <a:avLst/>
            <a:gdLst/>
            <a:ahLst/>
            <a:cxnLst/>
            <a:rect l="l" t="t" r="r" b="b"/>
            <a:pathLst>
              <a:path w="1633492" h="1633492" extrusionOk="0">
                <a:moveTo>
                  <a:pt x="816746" y="0"/>
                </a:moveTo>
                <a:cubicBezTo>
                  <a:pt x="1267822" y="0"/>
                  <a:pt x="1633492" y="365670"/>
                  <a:pt x="1633492" y="816746"/>
                </a:cubicBezTo>
                <a:cubicBezTo>
                  <a:pt x="1633492" y="1267822"/>
                  <a:pt x="1267822" y="1633492"/>
                  <a:pt x="816746" y="1633492"/>
                </a:cubicBezTo>
                <a:cubicBezTo>
                  <a:pt x="365670" y="1633492"/>
                  <a:pt x="0" y="1267822"/>
                  <a:pt x="0" y="816746"/>
                </a:cubicBezTo>
                <a:cubicBezTo>
                  <a:pt x="0" y="365670"/>
                  <a:pt x="365670" y="0"/>
                  <a:pt x="81674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2" name="Google Shape;312;p19"/>
          <p:cNvPicPr preferRelativeResize="0"/>
          <p:nvPr/>
        </p:nvPicPr>
        <p:blipFill rotWithShape="1">
          <a:blip r:embed="rId10">
            <a:alphaModFix/>
          </a:blip>
          <a:srcRect l="4579" t="4579" r="4579" b="4579"/>
          <a:stretch/>
        </p:blipFill>
        <p:spPr>
          <a:xfrm>
            <a:off x="3008383" y="2857779"/>
            <a:ext cx="779825" cy="779825"/>
          </a:xfrm>
          <a:custGeom>
            <a:avLst/>
            <a:gdLst/>
            <a:ahLst/>
            <a:cxnLst/>
            <a:rect l="l" t="t" r="r" b="b"/>
            <a:pathLst>
              <a:path w="1514224" h="1514224" extrusionOk="0">
                <a:moveTo>
                  <a:pt x="757112" y="0"/>
                </a:moveTo>
                <a:cubicBezTo>
                  <a:pt x="1175253" y="0"/>
                  <a:pt x="1514224" y="338971"/>
                  <a:pt x="1514224" y="757112"/>
                </a:cubicBezTo>
                <a:cubicBezTo>
                  <a:pt x="1514224" y="1175253"/>
                  <a:pt x="1175253" y="1514224"/>
                  <a:pt x="757112" y="1514224"/>
                </a:cubicBezTo>
                <a:cubicBezTo>
                  <a:pt x="338971" y="1514224"/>
                  <a:pt x="0" y="1175253"/>
                  <a:pt x="0" y="757112"/>
                </a:cubicBezTo>
                <a:cubicBezTo>
                  <a:pt x="0" y="338971"/>
                  <a:pt x="338971" y="0"/>
                  <a:pt x="75711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3" name="Google Shape;313;p19"/>
          <p:cNvPicPr preferRelativeResize="0"/>
          <p:nvPr/>
        </p:nvPicPr>
        <p:blipFill rotWithShape="1">
          <a:blip r:embed="rId11">
            <a:alphaModFix/>
          </a:blip>
          <a:srcRect l="10271" t="8555" r="9222" b="10938"/>
          <a:stretch/>
        </p:blipFill>
        <p:spPr>
          <a:xfrm>
            <a:off x="8753474" y="5011876"/>
            <a:ext cx="655632" cy="655632"/>
          </a:xfrm>
          <a:custGeom>
            <a:avLst/>
            <a:gdLst/>
            <a:ahLst/>
            <a:cxnLst/>
            <a:rect l="l" t="t" r="r" b="b"/>
            <a:pathLst>
              <a:path w="1725348" h="1725348" extrusionOk="0">
                <a:moveTo>
                  <a:pt x="862674" y="0"/>
                </a:moveTo>
                <a:cubicBezTo>
                  <a:pt x="1339116" y="0"/>
                  <a:pt x="1725348" y="386232"/>
                  <a:pt x="1725348" y="862674"/>
                </a:cubicBezTo>
                <a:cubicBezTo>
                  <a:pt x="1725348" y="1339116"/>
                  <a:pt x="1339116" y="1725348"/>
                  <a:pt x="862674" y="1725348"/>
                </a:cubicBezTo>
                <a:cubicBezTo>
                  <a:pt x="386232" y="1725348"/>
                  <a:pt x="0" y="1339116"/>
                  <a:pt x="0" y="862674"/>
                </a:cubicBezTo>
                <a:cubicBezTo>
                  <a:pt x="0" y="386232"/>
                  <a:pt x="386232" y="0"/>
                  <a:pt x="8626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19"/>
          <p:cNvSpPr txBox="1"/>
          <p:nvPr/>
        </p:nvSpPr>
        <p:spPr>
          <a:xfrm>
            <a:off x="4425771" y="2865207"/>
            <a:ext cx="32239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rgbClr val="9CC2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Music platforms</a:t>
            </a:r>
            <a:endParaRPr sz="3600">
              <a:solidFill>
                <a:srgbClr val="9CC2E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3171519" y="813705"/>
            <a:ext cx="54924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CC2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your all music in a platform</a:t>
            </a:r>
            <a:endParaRPr sz="2800" dirty="0">
              <a:solidFill>
                <a:srgbClr val="9CC2E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5851DD-D6B6-4389-BE20-7E219BDD0D5B}"/>
              </a:ext>
            </a:extLst>
          </p:cNvPr>
          <p:cNvSpPr txBox="1"/>
          <p:nvPr/>
        </p:nvSpPr>
        <p:spPr>
          <a:xfrm>
            <a:off x="6500895" y="2562425"/>
            <a:ext cx="461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for the everyday music user.</a:t>
            </a:r>
          </a:p>
          <a:p>
            <a:endParaRPr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you a platform to play all music you like.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94128-FFCB-4D95-9A35-9B775FBA0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0492" y="1983115"/>
            <a:ext cx="2847348" cy="2847348"/>
          </a:xfrm>
          <a:prstGeom prst="rect">
            <a:avLst/>
          </a:prstGeom>
        </p:spPr>
      </p:pic>
      <p:pic>
        <p:nvPicPr>
          <p:cNvPr id="2056" name="Picture 8" descr="“spotify icon png”的图片搜索结果">
            <a:extLst>
              <a:ext uri="{FF2B5EF4-FFF2-40B4-BE49-F238E27FC236}">
                <a16:creationId xmlns:a16="http://schemas.microsoft.com/office/drawing/2014/main" id="{077D5F60-B8FC-4869-B112-348EE84B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4" y="983850"/>
            <a:ext cx="781221" cy="78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0612 0.4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2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39427 0.04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22018 0.0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1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25911 -0.27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00547 -0.4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2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0.24518 -0.278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-139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21354 0.026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1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24362 0.274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39401 0.00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4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96296E-6 L -0.25755 0.296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-0.2961 0.0032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20A2D-298F-4CEE-8967-9CCD14AD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67" y="0"/>
            <a:ext cx="96902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宽屏</PresentationFormat>
  <Paragraphs>87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Microsoft Yahei</vt:lpstr>
      <vt:lpstr>Arial</vt:lpstr>
      <vt:lpstr>Calibri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Zongyi Huang</cp:lastModifiedBy>
  <cp:revision>13</cp:revision>
  <dcterms:modified xsi:type="dcterms:W3CDTF">2019-04-25T02:09:52Z</dcterms:modified>
</cp:coreProperties>
</file>